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Trebuchet MS"/>
      </a:defRPr>
    </a:lvl1pPr>
    <a:lvl2pPr marL="0" marR="0" indent="4572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Trebuchet MS"/>
      </a:defRPr>
    </a:lvl2pPr>
    <a:lvl3pPr marL="0" marR="0" indent="9144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Trebuchet MS"/>
      </a:defRPr>
    </a:lvl3pPr>
    <a:lvl4pPr marL="0" marR="0" indent="13716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Trebuchet MS"/>
      </a:defRPr>
    </a:lvl4pPr>
    <a:lvl5pPr marL="0" marR="0" indent="18288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Trebuchet MS"/>
      </a:defRPr>
    </a:lvl5pPr>
    <a:lvl6pPr marL="0" marR="0" indent="22860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Trebuchet MS"/>
      </a:defRPr>
    </a:lvl6pPr>
    <a:lvl7pPr marL="0" marR="0" indent="27432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Trebuchet MS"/>
      </a:defRPr>
    </a:lvl7pPr>
    <a:lvl8pPr marL="0" marR="0" indent="32004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Trebuchet MS"/>
      </a:defRPr>
    </a:lvl8pPr>
    <a:lvl9pPr marL="0" marR="0" indent="36576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Trebuchet M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9DCCA"/>
          </a:solidFill>
        </a:fill>
      </a:tcStyle>
    </a:wholeTbl>
    <a:band2H>
      <a:tcTxStyle/>
      <a:tcStyle>
        <a:tcBdr/>
        <a:fill>
          <a:solidFill>
            <a:srgbClr val="FCEEE7"/>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EE3D4"/>
          </a:solidFill>
        </a:fill>
      </a:tcStyle>
    </a:wholeTbl>
    <a:band2H>
      <a:tcTxStyle/>
      <a:tcStyle>
        <a:tcBdr/>
        <a:fill>
          <a:solidFill>
            <a:srgbClr val="E8F2EB"/>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DD7D1"/>
          </a:solidFill>
        </a:fill>
      </a:tcStyle>
    </a:wholeTbl>
    <a:band2H>
      <a:tcTxStyle/>
      <a:tcStyle>
        <a:tcBdr/>
        <a:fill>
          <a:solidFill>
            <a:srgbClr val="FEEC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FFFFF">
              <a:alpha val="20000"/>
            </a:srgbClr>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FFFFF">
              <a:alpha val="20000"/>
            </a:srgbClr>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508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no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254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6" d="100"/>
          <a:sy n="106" d="100"/>
        </p:scale>
        <p:origin x="75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oanna Michailidou" userId="cd947157fe98ce39" providerId="LiveId" clId="{BEF0F4F0-8574-4ECB-BD6B-80B49E7D6297}"/>
    <pc:docChg chg="modSld">
      <pc:chgData name="Ioanna Michailidou" userId="cd947157fe98ce39" providerId="LiveId" clId="{BEF0F4F0-8574-4ECB-BD6B-80B49E7D6297}" dt="2024-01-16T19:51:40.349" v="0"/>
      <pc:docMkLst>
        <pc:docMk/>
      </pc:docMkLst>
      <pc:sldChg chg="modSp mod">
        <pc:chgData name="Ioanna Michailidou" userId="cd947157fe98ce39" providerId="LiveId" clId="{BEF0F4F0-8574-4ECB-BD6B-80B49E7D6297}" dt="2024-01-16T19:51:40.349" v="0"/>
        <pc:sldMkLst>
          <pc:docMk/>
          <pc:sldMk cId="0" sldId="268"/>
        </pc:sldMkLst>
        <pc:spChg chg="mod">
          <ac:chgData name="Ioanna Michailidou" userId="cd947157fe98ce39" providerId="LiveId" clId="{BEF0F4F0-8574-4ECB-BD6B-80B49E7D6297}" dt="2024-01-16T19:51:40.349" v="0"/>
          <ac:spMkLst>
            <pc:docMk/>
            <pc:sldMk cId="0" sldId="268"/>
            <ac:spMk id="27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35" name="Shape 235"/>
          <p:cNvSpPr>
            <a:spLocks noGrp="1" noRot="1" noChangeAspect="1"/>
          </p:cNvSpPr>
          <p:nvPr>
            <p:ph type="sldImg"/>
          </p:nvPr>
        </p:nvSpPr>
        <p:spPr>
          <a:xfrm>
            <a:off x="1143000" y="685800"/>
            <a:ext cx="4572000" cy="3429000"/>
          </a:xfrm>
          <a:prstGeom prst="rect">
            <a:avLst/>
          </a:prstGeom>
        </p:spPr>
        <p:txBody>
          <a:bodyPr/>
          <a:lstStyle/>
          <a:p>
            <a:endParaRPr/>
          </a:p>
        </p:txBody>
      </p:sp>
      <p:sp>
        <p:nvSpPr>
          <p:cNvPr id="236" name="Shape 236"/>
          <p:cNvSpPr>
            <a:spLocks noGrp="1"/>
          </p:cNvSpPr>
          <p:nvPr>
            <p:ph type="body" sz="quarter" idx="1"/>
          </p:nvPr>
        </p:nvSpPr>
        <p:spPr>
          <a:xfrm>
            <a:off x="914400" y="4343400"/>
            <a:ext cx="5029200" cy="4114800"/>
          </a:xfrm>
          <a:prstGeom prst="rect">
            <a:avLst/>
          </a:prstGeom>
        </p:spPr>
        <p:txBody>
          <a:bodyPr/>
          <a:lstStyle/>
          <a:p>
            <a:endParaRPr/>
          </a:p>
        </p:txBody>
      </p:sp>
    </p:spTree>
  </p:cSld>
  <p:clrMap bg1="dk1" tx1="lt1" bg2="dk2" tx2="lt2" accent1="accent1" accent2="accent2" accent3="accent3" accent4="accent4" accent5="accent5" accent6="accent6" hlink="hlink" folHlink="folHlink"/>
  <p:notesStyle>
    <a:lvl1pPr defTabSz="457200" latinLnBrk="0">
      <a:defRPr sz="1200">
        <a:solidFill>
          <a:srgbClr val="FFFFFF"/>
        </a:solidFill>
        <a:latin typeface="+mn-lt"/>
        <a:ea typeface="+mn-ea"/>
        <a:cs typeface="+mn-cs"/>
        <a:sym typeface="Trebuchet MS"/>
      </a:defRPr>
    </a:lvl1pPr>
    <a:lvl2pPr indent="228600" defTabSz="457200" latinLnBrk="0">
      <a:defRPr sz="1200">
        <a:solidFill>
          <a:srgbClr val="FFFFFF"/>
        </a:solidFill>
        <a:latin typeface="+mn-lt"/>
        <a:ea typeface="+mn-ea"/>
        <a:cs typeface="+mn-cs"/>
        <a:sym typeface="Trebuchet MS"/>
      </a:defRPr>
    </a:lvl2pPr>
    <a:lvl3pPr indent="457200" defTabSz="457200" latinLnBrk="0">
      <a:defRPr sz="1200">
        <a:solidFill>
          <a:srgbClr val="FFFFFF"/>
        </a:solidFill>
        <a:latin typeface="+mn-lt"/>
        <a:ea typeface="+mn-ea"/>
        <a:cs typeface="+mn-cs"/>
        <a:sym typeface="Trebuchet MS"/>
      </a:defRPr>
    </a:lvl3pPr>
    <a:lvl4pPr indent="685800" defTabSz="457200" latinLnBrk="0">
      <a:defRPr sz="1200">
        <a:solidFill>
          <a:srgbClr val="FFFFFF"/>
        </a:solidFill>
        <a:latin typeface="+mn-lt"/>
        <a:ea typeface="+mn-ea"/>
        <a:cs typeface="+mn-cs"/>
        <a:sym typeface="Trebuchet MS"/>
      </a:defRPr>
    </a:lvl4pPr>
    <a:lvl5pPr indent="914400" defTabSz="457200" latinLnBrk="0">
      <a:defRPr sz="1200">
        <a:solidFill>
          <a:srgbClr val="FFFFFF"/>
        </a:solidFill>
        <a:latin typeface="+mn-lt"/>
        <a:ea typeface="+mn-ea"/>
        <a:cs typeface="+mn-cs"/>
        <a:sym typeface="Trebuchet MS"/>
      </a:defRPr>
    </a:lvl5pPr>
    <a:lvl6pPr indent="1143000" defTabSz="457200" latinLnBrk="0">
      <a:defRPr sz="1200">
        <a:solidFill>
          <a:srgbClr val="FFFFFF"/>
        </a:solidFill>
        <a:latin typeface="+mn-lt"/>
        <a:ea typeface="+mn-ea"/>
        <a:cs typeface="+mn-cs"/>
        <a:sym typeface="Trebuchet MS"/>
      </a:defRPr>
    </a:lvl6pPr>
    <a:lvl7pPr indent="1371600" defTabSz="457200" latinLnBrk="0">
      <a:defRPr sz="1200">
        <a:solidFill>
          <a:srgbClr val="FFFFFF"/>
        </a:solidFill>
        <a:latin typeface="+mn-lt"/>
        <a:ea typeface="+mn-ea"/>
        <a:cs typeface="+mn-cs"/>
        <a:sym typeface="Trebuchet MS"/>
      </a:defRPr>
    </a:lvl7pPr>
    <a:lvl8pPr indent="1600200" defTabSz="457200" latinLnBrk="0">
      <a:defRPr sz="1200">
        <a:solidFill>
          <a:srgbClr val="FFFFFF"/>
        </a:solidFill>
        <a:latin typeface="+mn-lt"/>
        <a:ea typeface="+mn-ea"/>
        <a:cs typeface="+mn-cs"/>
        <a:sym typeface="Trebuchet MS"/>
      </a:defRPr>
    </a:lvl8pPr>
    <a:lvl9pPr indent="1828800" defTabSz="457200" latinLnBrk="0">
      <a:defRPr sz="1200">
        <a:solidFill>
          <a:srgbClr val="FFFFFF"/>
        </a:solidFill>
        <a:latin typeface="+mn-lt"/>
        <a:ea typeface="+mn-ea"/>
        <a:cs typeface="+mn-cs"/>
        <a:sym typeface="Trebuchet M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pic>
        <p:nvPicPr>
          <p:cNvPr id="14" name="Picture 6" descr="Picture 6"/>
          <p:cNvPicPr>
            <a:picLocks noChangeAspect="1"/>
          </p:cNvPicPr>
          <p:nvPr/>
        </p:nvPicPr>
        <p:blipFill>
          <a:blip r:embed="rId2">
            <a:alphaModFix amt="10000"/>
          </a:blip>
          <a:stretch>
            <a:fillRect/>
          </a:stretch>
        </p:blipFill>
        <p:spPr>
          <a:xfrm>
            <a:off x="0" y="0"/>
            <a:ext cx="12192000" cy="6858000"/>
          </a:xfrm>
          <a:prstGeom prst="rect">
            <a:avLst/>
          </a:prstGeom>
          <a:ln w="12700">
            <a:miter lim="400000"/>
          </a:ln>
        </p:spPr>
      </p:pic>
      <p:pic>
        <p:nvPicPr>
          <p:cNvPr id="15" name="Picture 6" descr="Picture 6"/>
          <p:cNvPicPr>
            <a:picLocks noChangeAspect="1"/>
          </p:cNvPicPr>
          <p:nvPr/>
        </p:nvPicPr>
        <p:blipFill>
          <a:blip r:embed="rId3"/>
          <a:stretch>
            <a:fillRect/>
          </a:stretch>
        </p:blipFill>
        <p:spPr>
          <a:xfrm>
            <a:off x="1" y="4242851"/>
            <a:ext cx="8968085" cy="275943"/>
          </a:xfrm>
          <a:prstGeom prst="rect">
            <a:avLst/>
          </a:prstGeom>
          <a:ln w="12700">
            <a:miter lim="400000"/>
          </a:ln>
        </p:spPr>
      </p:pic>
      <p:pic>
        <p:nvPicPr>
          <p:cNvPr id="16" name="Picture 7" descr="Picture 7"/>
          <p:cNvPicPr>
            <a:picLocks noChangeAspect="1"/>
          </p:cNvPicPr>
          <p:nvPr/>
        </p:nvPicPr>
        <p:blipFill>
          <a:blip r:embed="rId4"/>
          <a:stretch>
            <a:fillRect/>
          </a:stretch>
        </p:blipFill>
        <p:spPr>
          <a:xfrm>
            <a:off x="9111715" y="4243844"/>
            <a:ext cx="3077109" cy="276941"/>
          </a:xfrm>
          <a:prstGeom prst="rect">
            <a:avLst/>
          </a:prstGeom>
          <a:ln w="12700">
            <a:miter lim="400000"/>
          </a:ln>
        </p:spPr>
      </p:pic>
      <p:sp>
        <p:nvSpPr>
          <p:cNvPr id="17" name="Rectangle 8"/>
          <p:cNvSpPr/>
          <p:nvPr/>
        </p:nvSpPr>
        <p:spPr>
          <a:xfrm>
            <a:off x="-1" y="2590077"/>
            <a:ext cx="8968087" cy="1660333"/>
          </a:xfrm>
          <a:prstGeom prst="rect">
            <a:avLst/>
          </a:prstGeom>
          <a:solidFill>
            <a:srgbClr val="262626"/>
          </a:solidFill>
          <a:ln w="12700">
            <a:miter lim="400000"/>
          </a:ln>
        </p:spPr>
        <p:txBody>
          <a:bodyPr lIns="45719" rIns="45719"/>
          <a:lstStyle/>
          <a:p>
            <a:pPr>
              <a:defRPr>
                <a:solidFill>
                  <a:srgbClr val="FFFFFF"/>
                </a:solidFill>
              </a:defRPr>
            </a:pPr>
            <a:endParaRPr/>
          </a:p>
        </p:txBody>
      </p:sp>
      <p:sp>
        <p:nvSpPr>
          <p:cNvPr id="18" name="Rectangle 9"/>
          <p:cNvSpPr/>
          <p:nvPr/>
        </p:nvSpPr>
        <p:spPr>
          <a:xfrm>
            <a:off x="9111715" y="2590077"/>
            <a:ext cx="3077110" cy="1660333"/>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19" name="Title Text"/>
          <p:cNvSpPr txBox="1">
            <a:spLocks noGrp="1"/>
          </p:cNvSpPr>
          <p:nvPr>
            <p:ph type="title"/>
          </p:nvPr>
        </p:nvSpPr>
        <p:spPr>
          <a:xfrm>
            <a:off x="680321" y="2733708"/>
            <a:ext cx="8144135" cy="1373071"/>
          </a:xfrm>
          <a:prstGeom prst="rect">
            <a:avLst/>
          </a:prstGeom>
        </p:spPr>
        <p:txBody>
          <a:bodyPr anchor="b"/>
          <a:lstStyle>
            <a:lvl1pPr algn="r">
              <a:defRPr sz="5400"/>
            </a:lvl1pPr>
          </a:lstStyle>
          <a:p>
            <a:r>
              <a:t>Title Text</a:t>
            </a:r>
          </a:p>
        </p:txBody>
      </p:sp>
      <p:sp>
        <p:nvSpPr>
          <p:cNvPr id="20" name="Body Level One…"/>
          <p:cNvSpPr txBox="1">
            <a:spLocks noGrp="1"/>
          </p:cNvSpPr>
          <p:nvPr>
            <p:ph type="body" sz="quarter" idx="1"/>
          </p:nvPr>
        </p:nvSpPr>
        <p:spPr>
          <a:xfrm>
            <a:off x="680321" y="4394039"/>
            <a:ext cx="8144135" cy="1117688"/>
          </a:xfrm>
          <a:prstGeom prst="rect">
            <a:avLst/>
          </a:prstGeom>
        </p:spPr>
        <p:txBody>
          <a:bodyPr/>
          <a:lstStyle>
            <a:lvl1pPr marL="0" indent="0" algn="r">
              <a:buSzTx/>
              <a:buFontTx/>
              <a:buNone/>
              <a:defRPr sz="2000"/>
            </a:lvl1pPr>
            <a:lvl2pPr marL="0" indent="457200" algn="r">
              <a:buSzTx/>
              <a:buFontTx/>
              <a:buNone/>
              <a:defRPr sz="2000"/>
            </a:lvl2pPr>
            <a:lvl3pPr marL="0" indent="914400" algn="r">
              <a:buSzTx/>
              <a:buFontTx/>
              <a:buNone/>
              <a:defRPr sz="2000"/>
            </a:lvl3pPr>
            <a:lvl4pPr marL="0" indent="1371600" algn="r">
              <a:buSzTx/>
              <a:buFontTx/>
              <a:buNone/>
              <a:defRPr sz="2000"/>
            </a:lvl4pPr>
            <a:lvl5pPr marL="0" indent="1828800" algn="r">
              <a:buSzTx/>
              <a:buFontTx/>
              <a:buNone/>
              <a:defRPr sz="2000"/>
            </a:lvl5pPr>
          </a:lstStyle>
          <a:p>
            <a:r>
              <a:t>Body Level One</a:t>
            </a:r>
          </a:p>
          <a:p>
            <a:pPr lvl="1"/>
            <a:r>
              <a:t>Body Level Two</a:t>
            </a:r>
          </a:p>
          <a:p>
            <a:pPr lvl="2"/>
            <a:r>
              <a:t>Body Level Three</a:t>
            </a:r>
          </a:p>
          <a:p>
            <a:pPr lvl="3"/>
            <a:r>
              <a:t>Body Level Four</a:t>
            </a:r>
          </a:p>
          <a:p>
            <a:pPr lvl="4"/>
            <a:r>
              <a:t>Body Level Five</a:t>
            </a:r>
          </a:p>
        </p:txBody>
      </p:sp>
      <p:sp>
        <p:nvSpPr>
          <p:cNvPr id="21" name="Slide Number"/>
          <p:cNvSpPr txBox="1">
            <a:spLocks noGrp="1"/>
          </p:cNvSpPr>
          <p:nvPr>
            <p:ph type="sldNum" sz="quarter" idx="2"/>
          </p:nvPr>
        </p:nvSpPr>
        <p:spPr>
          <a:xfrm>
            <a:off x="9255345" y="3116137"/>
            <a:ext cx="583666" cy="62484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Panoramic Picture with Caption">
    <p:spTree>
      <p:nvGrpSpPr>
        <p:cNvPr id="1" name=""/>
        <p:cNvGrpSpPr/>
        <p:nvPr/>
      </p:nvGrpSpPr>
      <p:grpSpPr>
        <a:xfrm>
          <a:off x="0" y="0"/>
          <a:ext cx="0" cy="0"/>
          <a:chOff x="0" y="0"/>
          <a:chExt cx="0" cy="0"/>
        </a:xfrm>
      </p:grpSpPr>
      <p:pic>
        <p:nvPicPr>
          <p:cNvPr id="135"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136" name="Picture 7" descr="Picture 7"/>
          <p:cNvPicPr>
            <a:picLocks noChangeAspect="1"/>
          </p:cNvPicPr>
          <p:nvPr/>
        </p:nvPicPr>
        <p:blipFill>
          <a:blip r:embed="rId3"/>
          <a:stretch>
            <a:fillRect/>
          </a:stretch>
        </p:blipFill>
        <p:spPr>
          <a:xfrm>
            <a:off x="1" y="5928628"/>
            <a:ext cx="10437812" cy="321165"/>
          </a:xfrm>
          <a:prstGeom prst="rect">
            <a:avLst/>
          </a:prstGeom>
          <a:ln w="12700">
            <a:miter lim="400000"/>
          </a:ln>
        </p:spPr>
      </p:pic>
      <p:pic>
        <p:nvPicPr>
          <p:cNvPr id="137" name="Picture 8" descr="Picture 8"/>
          <p:cNvPicPr>
            <a:picLocks noChangeAspect="1"/>
          </p:cNvPicPr>
          <p:nvPr/>
        </p:nvPicPr>
        <p:blipFill>
          <a:blip r:embed="rId4"/>
          <a:stretch>
            <a:fillRect/>
          </a:stretch>
        </p:blipFill>
        <p:spPr>
          <a:xfrm>
            <a:off x="10585825" y="5929622"/>
            <a:ext cx="1602998" cy="144271"/>
          </a:xfrm>
          <a:prstGeom prst="rect">
            <a:avLst/>
          </a:prstGeom>
          <a:ln w="12700">
            <a:miter lim="400000"/>
          </a:ln>
        </p:spPr>
      </p:pic>
      <p:sp>
        <p:nvSpPr>
          <p:cNvPr id="138" name="Rectangle 9"/>
          <p:cNvSpPr/>
          <p:nvPr/>
        </p:nvSpPr>
        <p:spPr>
          <a:xfrm>
            <a:off x="-1" y="4567987"/>
            <a:ext cx="10437814" cy="1368199"/>
          </a:xfrm>
          <a:prstGeom prst="rect">
            <a:avLst/>
          </a:prstGeom>
          <a:solidFill>
            <a:srgbClr val="262626"/>
          </a:solidFill>
          <a:ln w="12700">
            <a:miter lim="400000"/>
          </a:ln>
        </p:spPr>
        <p:txBody>
          <a:bodyPr lIns="45719" rIns="45719"/>
          <a:lstStyle/>
          <a:p>
            <a:pPr>
              <a:defRPr>
                <a:solidFill>
                  <a:srgbClr val="FFFFFF"/>
                </a:solidFill>
              </a:defRPr>
            </a:pPr>
            <a:endParaRPr/>
          </a:p>
        </p:txBody>
      </p:sp>
      <p:sp>
        <p:nvSpPr>
          <p:cNvPr id="139" name="Rectangle 10"/>
          <p:cNvSpPr/>
          <p:nvPr/>
        </p:nvSpPr>
        <p:spPr>
          <a:xfrm>
            <a:off x="10585826" y="4567987"/>
            <a:ext cx="1602998" cy="1368199"/>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140" name="Title Text"/>
          <p:cNvSpPr txBox="1">
            <a:spLocks noGrp="1"/>
          </p:cNvSpPr>
          <p:nvPr>
            <p:ph type="title"/>
          </p:nvPr>
        </p:nvSpPr>
        <p:spPr>
          <a:xfrm>
            <a:off x="680321" y="4711615"/>
            <a:ext cx="9613860" cy="453052"/>
          </a:xfrm>
          <a:prstGeom prst="rect">
            <a:avLst/>
          </a:prstGeom>
        </p:spPr>
        <p:txBody>
          <a:bodyPr anchor="b"/>
          <a:lstStyle>
            <a:lvl1pPr>
              <a:defRPr sz="2400"/>
            </a:lvl1pPr>
          </a:lstStyle>
          <a:p>
            <a:r>
              <a:t>Title Text</a:t>
            </a:r>
          </a:p>
        </p:txBody>
      </p:sp>
      <p:sp>
        <p:nvSpPr>
          <p:cNvPr id="141" name="Picture Placeholder 2"/>
          <p:cNvSpPr>
            <a:spLocks noGrp="1"/>
          </p:cNvSpPr>
          <p:nvPr>
            <p:ph type="pic" idx="21"/>
          </p:nvPr>
        </p:nvSpPr>
        <p:spPr>
          <a:xfrm>
            <a:off x="680321" y="609596"/>
            <a:ext cx="9613860" cy="3589577"/>
          </a:xfrm>
          <a:prstGeom prst="rect">
            <a:avLst/>
          </a:prstGeom>
          <a:effectLst>
            <a:outerShdw blurRad="76200" dist="63500" dir="5040000" rotWithShape="0">
              <a:srgbClr val="000000">
                <a:alpha val="41000"/>
              </a:srgbClr>
            </a:outerShdw>
          </a:effectLst>
        </p:spPr>
        <p:txBody>
          <a:bodyPr lIns="91439" rIns="91439">
            <a:noAutofit/>
          </a:bodyPr>
          <a:lstStyle/>
          <a:p>
            <a:endParaRPr/>
          </a:p>
        </p:txBody>
      </p:sp>
      <p:sp>
        <p:nvSpPr>
          <p:cNvPr id="142" name="Body Level One…"/>
          <p:cNvSpPr txBox="1">
            <a:spLocks noGrp="1"/>
          </p:cNvSpPr>
          <p:nvPr>
            <p:ph type="body" sz="quarter" idx="1"/>
          </p:nvPr>
        </p:nvSpPr>
        <p:spPr>
          <a:xfrm>
            <a:off x="680318" y="5169582"/>
            <a:ext cx="9613864" cy="622972"/>
          </a:xfrm>
          <a:prstGeom prst="rect">
            <a:avLst/>
          </a:prstGeom>
        </p:spPr>
        <p:txBody>
          <a:bodyP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r>
              <a:t>Body Level One</a:t>
            </a:r>
          </a:p>
          <a:p>
            <a:pPr lvl="1"/>
            <a:r>
              <a:t>Body Level Two</a:t>
            </a:r>
          </a:p>
          <a:p>
            <a:pPr lvl="2"/>
            <a:r>
              <a:t>Body Level Three</a:t>
            </a:r>
          </a:p>
          <a:p>
            <a:pPr lvl="3"/>
            <a:r>
              <a:t>Body Level Four</a:t>
            </a:r>
          </a:p>
          <a:p>
            <a:pPr lvl="4"/>
            <a:r>
              <a:t>Body Level Five</a:t>
            </a:r>
          </a:p>
        </p:txBody>
      </p:sp>
      <p:sp>
        <p:nvSpPr>
          <p:cNvPr id="143" name="Slide Number"/>
          <p:cNvSpPr txBox="1">
            <a:spLocks noGrp="1"/>
          </p:cNvSpPr>
          <p:nvPr>
            <p:ph type="sldNum" sz="quarter" idx="2"/>
          </p:nvPr>
        </p:nvSpPr>
        <p:spPr>
          <a:xfrm>
            <a:off x="10729455" y="4944283"/>
            <a:ext cx="583665" cy="62484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Title and Caption">
    <p:spTree>
      <p:nvGrpSpPr>
        <p:cNvPr id="1" name=""/>
        <p:cNvGrpSpPr/>
        <p:nvPr/>
      </p:nvGrpSpPr>
      <p:grpSpPr>
        <a:xfrm>
          <a:off x="0" y="0"/>
          <a:ext cx="0" cy="0"/>
          <a:chOff x="0" y="0"/>
          <a:chExt cx="0" cy="0"/>
        </a:xfrm>
      </p:grpSpPr>
      <p:pic>
        <p:nvPicPr>
          <p:cNvPr id="150"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151" name="Picture 7" descr="Picture 7"/>
          <p:cNvPicPr>
            <a:picLocks noChangeAspect="1"/>
          </p:cNvPicPr>
          <p:nvPr/>
        </p:nvPicPr>
        <p:blipFill>
          <a:blip r:embed="rId3"/>
          <a:stretch>
            <a:fillRect/>
          </a:stretch>
        </p:blipFill>
        <p:spPr>
          <a:xfrm>
            <a:off x="1" y="5928628"/>
            <a:ext cx="10437812" cy="321165"/>
          </a:xfrm>
          <a:prstGeom prst="rect">
            <a:avLst/>
          </a:prstGeom>
          <a:ln w="12700">
            <a:miter lim="400000"/>
          </a:ln>
        </p:spPr>
      </p:pic>
      <p:pic>
        <p:nvPicPr>
          <p:cNvPr id="152" name="Picture 8" descr="Picture 8"/>
          <p:cNvPicPr>
            <a:picLocks noChangeAspect="1"/>
          </p:cNvPicPr>
          <p:nvPr/>
        </p:nvPicPr>
        <p:blipFill>
          <a:blip r:embed="rId4"/>
          <a:stretch>
            <a:fillRect/>
          </a:stretch>
        </p:blipFill>
        <p:spPr>
          <a:xfrm>
            <a:off x="10585825" y="5929622"/>
            <a:ext cx="1602998" cy="144271"/>
          </a:xfrm>
          <a:prstGeom prst="rect">
            <a:avLst/>
          </a:prstGeom>
          <a:ln w="12700">
            <a:miter lim="400000"/>
          </a:ln>
        </p:spPr>
      </p:pic>
      <p:sp>
        <p:nvSpPr>
          <p:cNvPr id="153" name="Rectangle 9"/>
          <p:cNvSpPr/>
          <p:nvPr/>
        </p:nvSpPr>
        <p:spPr>
          <a:xfrm>
            <a:off x="-1" y="4567987"/>
            <a:ext cx="10437814" cy="1368199"/>
          </a:xfrm>
          <a:prstGeom prst="rect">
            <a:avLst/>
          </a:prstGeom>
          <a:solidFill>
            <a:srgbClr val="262626"/>
          </a:solidFill>
          <a:ln w="12700">
            <a:miter lim="400000"/>
          </a:ln>
        </p:spPr>
        <p:txBody>
          <a:bodyPr lIns="45719" rIns="45719"/>
          <a:lstStyle/>
          <a:p>
            <a:pPr>
              <a:defRPr>
                <a:solidFill>
                  <a:srgbClr val="FFFFFF"/>
                </a:solidFill>
              </a:defRPr>
            </a:pPr>
            <a:endParaRPr/>
          </a:p>
        </p:txBody>
      </p:sp>
      <p:sp>
        <p:nvSpPr>
          <p:cNvPr id="154" name="Rectangle 10"/>
          <p:cNvSpPr/>
          <p:nvPr/>
        </p:nvSpPr>
        <p:spPr>
          <a:xfrm>
            <a:off x="10585826" y="4567987"/>
            <a:ext cx="1602998" cy="1368199"/>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155" name="Title Text"/>
          <p:cNvSpPr txBox="1">
            <a:spLocks noGrp="1"/>
          </p:cNvSpPr>
          <p:nvPr>
            <p:ph type="title"/>
          </p:nvPr>
        </p:nvSpPr>
        <p:spPr>
          <a:xfrm>
            <a:off x="680321" y="609596"/>
            <a:ext cx="9613860" cy="3592752"/>
          </a:xfrm>
          <a:prstGeom prst="rect">
            <a:avLst/>
          </a:prstGeom>
        </p:spPr>
        <p:txBody>
          <a:bodyPr/>
          <a:lstStyle>
            <a:lvl1pPr>
              <a:defRPr sz="3200"/>
            </a:lvl1pPr>
          </a:lstStyle>
          <a:p>
            <a:r>
              <a:t>Title Text</a:t>
            </a:r>
          </a:p>
        </p:txBody>
      </p:sp>
      <p:sp>
        <p:nvSpPr>
          <p:cNvPr id="156" name="Body Level One…"/>
          <p:cNvSpPr txBox="1">
            <a:spLocks noGrp="1"/>
          </p:cNvSpPr>
          <p:nvPr>
            <p:ph type="body" sz="quarter" idx="1"/>
          </p:nvPr>
        </p:nvSpPr>
        <p:spPr>
          <a:xfrm>
            <a:off x="680321" y="4711615"/>
            <a:ext cx="9613860" cy="1090790"/>
          </a:xfrm>
          <a:prstGeom prst="rect">
            <a:avLst/>
          </a:prstGeom>
        </p:spPr>
        <p:txBody>
          <a:bodyPr anchor="ct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r>
              <a:t>Body Level One</a:t>
            </a:r>
          </a:p>
          <a:p>
            <a:pPr lvl="1"/>
            <a:r>
              <a:t>Body Level Two</a:t>
            </a:r>
          </a:p>
          <a:p>
            <a:pPr lvl="2"/>
            <a:r>
              <a:t>Body Level Three</a:t>
            </a:r>
          </a:p>
          <a:p>
            <a:pPr lvl="3"/>
            <a:r>
              <a:t>Body Level Four</a:t>
            </a:r>
          </a:p>
          <a:p>
            <a:pPr lvl="4"/>
            <a:r>
              <a:t>Body Level Five</a:t>
            </a:r>
          </a:p>
        </p:txBody>
      </p:sp>
      <p:sp>
        <p:nvSpPr>
          <p:cNvPr id="157" name="Slide Number"/>
          <p:cNvSpPr txBox="1">
            <a:spLocks noGrp="1"/>
          </p:cNvSpPr>
          <p:nvPr>
            <p:ph type="sldNum" sz="quarter" idx="2"/>
          </p:nvPr>
        </p:nvSpPr>
        <p:spPr>
          <a:xfrm>
            <a:off x="10729455" y="4944589"/>
            <a:ext cx="583665" cy="62484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Quote with Caption">
    <p:spTree>
      <p:nvGrpSpPr>
        <p:cNvPr id="1" name=""/>
        <p:cNvGrpSpPr/>
        <p:nvPr/>
      </p:nvGrpSpPr>
      <p:grpSpPr>
        <a:xfrm>
          <a:off x="0" y="0"/>
          <a:ext cx="0" cy="0"/>
          <a:chOff x="0" y="0"/>
          <a:chExt cx="0" cy="0"/>
        </a:xfrm>
      </p:grpSpPr>
      <p:pic>
        <p:nvPicPr>
          <p:cNvPr id="164"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165" name="Picture 10" descr="Picture 10"/>
          <p:cNvPicPr>
            <a:picLocks noChangeAspect="1"/>
          </p:cNvPicPr>
          <p:nvPr/>
        </p:nvPicPr>
        <p:blipFill>
          <a:blip r:embed="rId3"/>
          <a:stretch>
            <a:fillRect/>
          </a:stretch>
        </p:blipFill>
        <p:spPr>
          <a:xfrm>
            <a:off x="1" y="5928628"/>
            <a:ext cx="10437812" cy="321165"/>
          </a:xfrm>
          <a:prstGeom prst="rect">
            <a:avLst/>
          </a:prstGeom>
          <a:ln w="12700">
            <a:miter lim="400000"/>
          </a:ln>
        </p:spPr>
      </p:pic>
      <p:pic>
        <p:nvPicPr>
          <p:cNvPr id="166" name="Picture 12" descr="Picture 12"/>
          <p:cNvPicPr>
            <a:picLocks noChangeAspect="1"/>
          </p:cNvPicPr>
          <p:nvPr/>
        </p:nvPicPr>
        <p:blipFill>
          <a:blip r:embed="rId4"/>
          <a:stretch>
            <a:fillRect/>
          </a:stretch>
        </p:blipFill>
        <p:spPr>
          <a:xfrm>
            <a:off x="10585825" y="5929622"/>
            <a:ext cx="1602998" cy="144271"/>
          </a:xfrm>
          <a:prstGeom prst="rect">
            <a:avLst/>
          </a:prstGeom>
          <a:ln w="12700">
            <a:miter lim="400000"/>
          </a:ln>
        </p:spPr>
      </p:pic>
      <p:sp>
        <p:nvSpPr>
          <p:cNvPr id="167" name="Rectangle 13"/>
          <p:cNvSpPr/>
          <p:nvPr/>
        </p:nvSpPr>
        <p:spPr>
          <a:xfrm>
            <a:off x="-1" y="4567987"/>
            <a:ext cx="10437814" cy="1368199"/>
          </a:xfrm>
          <a:prstGeom prst="rect">
            <a:avLst/>
          </a:prstGeom>
          <a:solidFill>
            <a:srgbClr val="262626"/>
          </a:solidFill>
          <a:ln w="12700">
            <a:miter lim="400000"/>
          </a:ln>
        </p:spPr>
        <p:txBody>
          <a:bodyPr lIns="45719" rIns="45719"/>
          <a:lstStyle/>
          <a:p>
            <a:pPr>
              <a:defRPr>
                <a:solidFill>
                  <a:srgbClr val="FFFFFF"/>
                </a:solidFill>
              </a:defRPr>
            </a:pPr>
            <a:endParaRPr/>
          </a:p>
        </p:txBody>
      </p:sp>
      <p:sp>
        <p:nvSpPr>
          <p:cNvPr id="168" name="Rectangle 14"/>
          <p:cNvSpPr/>
          <p:nvPr/>
        </p:nvSpPr>
        <p:spPr>
          <a:xfrm>
            <a:off x="10585826" y="4567987"/>
            <a:ext cx="1602998" cy="1368199"/>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169" name="Title Text"/>
          <p:cNvSpPr txBox="1">
            <a:spLocks noGrp="1"/>
          </p:cNvSpPr>
          <p:nvPr>
            <p:ph type="title"/>
          </p:nvPr>
        </p:nvSpPr>
        <p:spPr>
          <a:xfrm>
            <a:off x="1127855" y="609598"/>
            <a:ext cx="8718879" cy="3036062"/>
          </a:xfrm>
          <a:prstGeom prst="rect">
            <a:avLst/>
          </a:prstGeom>
        </p:spPr>
        <p:txBody>
          <a:bodyPr/>
          <a:lstStyle>
            <a:lvl1pPr>
              <a:defRPr sz="3200"/>
            </a:lvl1pPr>
          </a:lstStyle>
          <a:p>
            <a:r>
              <a:t>Title Text</a:t>
            </a:r>
          </a:p>
        </p:txBody>
      </p:sp>
      <p:sp>
        <p:nvSpPr>
          <p:cNvPr id="170" name="Body Level One…"/>
          <p:cNvSpPr txBox="1">
            <a:spLocks noGrp="1"/>
          </p:cNvSpPr>
          <p:nvPr>
            <p:ph type="body" sz="quarter" idx="1"/>
          </p:nvPr>
        </p:nvSpPr>
        <p:spPr>
          <a:xfrm>
            <a:off x="1402287" y="3653378"/>
            <a:ext cx="8156580" cy="548969"/>
          </a:xfrm>
          <a:prstGeom prst="rect">
            <a:avLst/>
          </a:prstGeom>
        </p:spPr>
        <p:txBody>
          <a:bodyPr/>
          <a:lstStyle>
            <a:lvl1pPr marL="0" indent="0">
              <a:buSzTx/>
              <a:buFontTx/>
              <a:buNone/>
              <a:defRPr sz="1400"/>
            </a:lvl1pPr>
            <a:lvl2pPr marL="0" indent="457200">
              <a:buSzTx/>
              <a:buFontTx/>
              <a:buNone/>
              <a:defRPr sz="1400"/>
            </a:lvl2pPr>
            <a:lvl3pPr marL="0" indent="914400">
              <a:buSzTx/>
              <a:buFontTx/>
              <a:buNone/>
              <a:defRPr sz="1400"/>
            </a:lvl3pPr>
            <a:lvl4pPr marL="0" indent="1371600">
              <a:buSzTx/>
              <a:buFontTx/>
              <a:buNone/>
              <a:defRPr sz="1400"/>
            </a:lvl4pPr>
            <a:lvl5pPr marL="0" indent="1828800">
              <a:buSzTx/>
              <a:buFontTx/>
              <a:buNone/>
              <a:defRPr sz="1400"/>
            </a:lvl5pPr>
          </a:lstStyle>
          <a:p>
            <a:r>
              <a:t>Body Level One</a:t>
            </a:r>
          </a:p>
          <a:p>
            <a:pPr lvl="1"/>
            <a:r>
              <a:t>Body Level Two</a:t>
            </a:r>
          </a:p>
          <a:p>
            <a:pPr lvl="2"/>
            <a:r>
              <a:t>Body Level Three</a:t>
            </a:r>
          </a:p>
          <a:p>
            <a:pPr lvl="3"/>
            <a:r>
              <a:t>Body Level Four</a:t>
            </a:r>
          </a:p>
          <a:p>
            <a:pPr lvl="4"/>
            <a:r>
              <a:t>Body Level Five</a:t>
            </a:r>
          </a:p>
        </p:txBody>
      </p:sp>
      <p:sp>
        <p:nvSpPr>
          <p:cNvPr id="171" name="Text Placeholder 3"/>
          <p:cNvSpPr>
            <a:spLocks noGrp="1"/>
          </p:cNvSpPr>
          <p:nvPr>
            <p:ph type="body" sz="quarter" idx="21"/>
          </p:nvPr>
        </p:nvSpPr>
        <p:spPr>
          <a:xfrm>
            <a:off x="680322" y="4711615"/>
            <a:ext cx="9613859" cy="1090790"/>
          </a:xfrm>
          <a:prstGeom prst="rect">
            <a:avLst/>
          </a:prstGeom>
        </p:spPr>
        <p:txBody>
          <a:bodyPr anchor="ctr"/>
          <a:lstStyle/>
          <a:p>
            <a:pPr marL="0" indent="0">
              <a:buSzTx/>
              <a:buFontTx/>
              <a:buNone/>
              <a:defRPr sz="1600"/>
            </a:pPr>
            <a:endParaRPr/>
          </a:p>
        </p:txBody>
      </p:sp>
      <p:sp>
        <p:nvSpPr>
          <p:cNvPr id="172" name="TextBox 15"/>
          <p:cNvSpPr txBox="1"/>
          <p:nvPr/>
        </p:nvSpPr>
        <p:spPr>
          <a:xfrm>
            <a:off x="629291" y="461383"/>
            <a:ext cx="518161" cy="11582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lvl1pPr>
              <a:defRPr sz="7200" cap="all">
                <a:solidFill>
                  <a:srgbClr val="FFFFFF"/>
                </a:solidFill>
              </a:defRPr>
            </a:lvl1pPr>
          </a:lstStyle>
          <a:p>
            <a:r>
              <a:t>“</a:t>
            </a:r>
          </a:p>
        </p:txBody>
      </p:sp>
      <p:sp>
        <p:nvSpPr>
          <p:cNvPr id="173" name="TextBox 16"/>
          <p:cNvSpPr txBox="1"/>
          <p:nvPr/>
        </p:nvSpPr>
        <p:spPr>
          <a:xfrm>
            <a:off x="9708528" y="2746791"/>
            <a:ext cx="518161" cy="11582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lvl1pPr algn="r">
              <a:defRPr sz="7200" cap="all">
                <a:solidFill>
                  <a:srgbClr val="FFFFFF"/>
                </a:solidFill>
              </a:defRPr>
            </a:lvl1pPr>
          </a:lstStyle>
          <a:p>
            <a:r>
              <a:t>”</a:t>
            </a:r>
          </a:p>
        </p:txBody>
      </p:sp>
      <p:sp>
        <p:nvSpPr>
          <p:cNvPr id="174" name="Slide Number"/>
          <p:cNvSpPr txBox="1">
            <a:spLocks noGrp="1"/>
          </p:cNvSpPr>
          <p:nvPr>
            <p:ph type="sldNum" sz="quarter" idx="2"/>
          </p:nvPr>
        </p:nvSpPr>
        <p:spPr>
          <a:xfrm>
            <a:off x="10729455" y="4942899"/>
            <a:ext cx="583665" cy="62484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Name Card">
    <p:spTree>
      <p:nvGrpSpPr>
        <p:cNvPr id="1" name=""/>
        <p:cNvGrpSpPr/>
        <p:nvPr/>
      </p:nvGrpSpPr>
      <p:grpSpPr>
        <a:xfrm>
          <a:off x="0" y="0"/>
          <a:ext cx="0" cy="0"/>
          <a:chOff x="0" y="0"/>
          <a:chExt cx="0" cy="0"/>
        </a:xfrm>
      </p:grpSpPr>
      <p:pic>
        <p:nvPicPr>
          <p:cNvPr id="181"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182" name="Picture 8" descr="Picture 8"/>
          <p:cNvPicPr>
            <a:picLocks noChangeAspect="1"/>
          </p:cNvPicPr>
          <p:nvPr/>
        </p:nvPicPr>
        <p:blipFill>
          <a:blip r:embed="rId3"/>
          <a:stretch>
            <a:fillRect/>
          </a:stretch>
        </p:blipFill>
        <p:spPr>
          <a:xfrm>
            <a:off x="1" y="5928628"/>
            <a:ext cx="10437812" cy="321165"/>
          </a:xfrm>
          <a:prstGeom prst="rect">
            <a:avLst/>
          </a:prstGeom>
          <a:ln w="12700">
            <a:miter lim="400000"/>
          </a:ln>
        </p:spPr>
      </p:pic>
      <p:pic>
        <p:nvPicPr>
          <p:cNvPr id="183" name="Picture 9" descr="Picture 9"/>
          <p:cNvPicPr>
            <a:picLocks noChangeAspect="1"/>
          </p:cNvPicPr>
          <p:nvPr/>
        </p:nvPicPr>
        <p:blipFill>
          <a:blip r:embed="rId4"/>
          <a:stretch>
            <a:fillRect/>
          </a:stretch>
        </p:blipFill>
        <p:spPr>
          <a:xfrm>
            <a:off x="10585825" y="5929622"/>
            <a:ext cx="1602998" cy="144271"/>
          </a:xfrm>
          <a:prstGeom prst="rect">
            <a:avLst/>
          </a:prstGeom>
          <a:ln w="12700">
            <a:miter lim="400000"/>
          </a:ln>
        </p:spPr>
      </p:pic>
      <p:sp>
        <p:nvSpPr>
          <p:cNvPr id="184" name="Rectangle 10"/>
          <p:cNvSpPr/>
          <p:nvPr/>
        </p:nvSpPr>
        <p:spPr>
          <a:xfrm>
            <a:off x="-1" y="4567987"/>
            <a:ext cx="10437814" cy="1368199"/>
          </a:xfrm>
          <a:prstGeom prst="rect">
            <a:avLst/>
          </a:prstGeom>
          <a:solidFill>
            <a:srgbClr val="262626"/>
          </a:solidFill>
          <a:ln w="12700">
            <a:miter lim="400000"/>
          </a:ln>
        </p:spPr>
        <p:txBody>
          <a:bodyPr lIns="45719" rIns="45719"/>
          <a:lstStyle/>
          <a:p>
            <a:pPr>
              <a:defRPr>
                <a:solidFill>
                  <a:srgbClr val="FFFFFF"/>
                </a:solidFill>
              </a:defRPr>
            </a:pPr>
            <a:endParaRPr/>
          </a:p>
        </p:txBody>
      </p:sp>
      <p:sp>
        <p:nvSpPr>
          <p:cNvPr id="185" name="Rectangle 11"/>
          <p:cNvSpPr/>
          <p:nvPr/>
        </p:nvSpPr>
        <p:spPr>
          <a:xfrm>
            <a:off x="10585826" y="4567987"/>
            <a:ext cx="1602998" cy="1368199"/>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186" name="Title Text"/>
          <p:cNvSpPr txBox="1">
            <a:spLocks noGrp="1"/>
          </p:cNvSpPr>
          <p:nvPr>
            <p:ph type="title"/>
          </p:nvPr>
        </p:nvSpPr>
        <p:spPr>
          <a:xfrm>
            <a:off x="680318" y="4711615"/>
            <a:ext cx="9613864" cy="588536"/>
          </a:xfrm>
          <a:prstGeom prst="rect">
            <a:avLst/>
          </a:prstGeom>
        </p:spPr>
        <p:txBody>
          <a:bodyPr anchor="b"/>
          <a:lstStyle>
            <a:lvl1pPr>
              <a:defRPr sz="3200"/>
            </a:lvl1pPr>
          </a:lstStyle>
          <a:p>
            <a:r>
              <a:t>Title Text</a:t>
            </a:r>
          </a:p>
        </p:txBody>
      </p:sp>
      <p:sp>
        <p:nvSpPr>
          <p:cNvPr id="187" name="Body Level One…"/>
          <p:cNvSpPr txBox="1">
            <a:spLocks noGrp="1"/>
          </p:cNvSpPr>
          <p:nvPr>
            <p:ph type="body" sz="quarter" idx="1"/>
          </p:nvPr>
        </p:nvSpPr>
        <p:spPr>
          <a:xfrm>
            <a:off x="680320" y="5300148"/>
            <a:ext cx="9613863" cy="502256"/>
          </a:xfrm>
          <a:prstGeom prst="rect">
            <a:avLst/>
          </a:prstGeom>
        </p:spPr>
        <p:txBody>
          <a:bodyP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r>
              <a:t>Body Level One</a:t>
            </a:r>
          </a:p>
          <a:p>
            <a:pPr lvl="1"/>
            <a:r>
              <a:t>Body Level Two</a:t>
            </a:r>
          </a:p>
          <a:p>
            <a:pPr lvl="2"/>
            <a:r>
              <a:t>Body Level Three</a:t>
            </a:r>
          </a:p>
          <a:p>
            <a:pPr lvl="3"/>
            <a:r>
              <a:t>Body Level Four</a:t>
            </a:r>
          </a:p>
          <a:p>
            <a:pPr lvl="4"/>
            <a:r>
              <a:t>Body Level Five</a:t>
            </a:r>
          </a:p>
        </p:txBody>
      </p:sp>
      <p:sp>
        <p:nvSpPr>
          <p:cNvPr id="188" name="Slide Number"/>
          <p:cNvSpPr txBox="1">
            <a:spLocks noGrp="1"/>
          </p:cNvSpPr>
          <p:nvPr>
            <p:ph type="sldNum" sz="quarter" idx="2"/>
          </p:nvPr>
        </p:nvSpPr>
        <p:spPr>
          <a:xfrm>
            <a:off x="10729455" y="4942899"/>
            <a:ext cx="583665" cy="62484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3 Column">
    <p:spTree>
      <p:nvGrpSpPr>
        <p:cNvPr id="1" name=""/>
        <p:cNvGrpSpPr/>
        <p:nvPr/>
      </p:nvGrpSpPr>
      <p:grpSpPr>
        <a:xfrm>
          <a:off x="0" y="0"/>
          <a:ext cx="0" cy="0"/>
          <a:chOff x="0" y="0"/>
          <a:chExt cx="0" cy="0"/>
        </a:xfrm>
      </p:grpSpPr>
      <p:pic>
        <p:nvPicPr>
          <p:cNvPr id="195"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196" name="Picture 12" descr="Picture 12"/>
          <p:cNvPicPr>
            <a:picLocks noChangeAspect="1"/>
          </p:cNvPicPr>
          <p:nvPr/>
        </p:nvPicPr>
        <p:blipFill>
          <a:blip r:embed="rId3"/>
          <a:stretch>
            <a:fillRect/>
          </a:stretch>
        </p:blipFill>
        <p:spPr>
          <a:xfrm>
            <a:off x="1" y="1970240"/>
            <a:ext cx="10437812" cy="321165"/>
          </a:xfrm>
          <a:prstGeom prst="rect">
            <a:avLst/>
          </a:prstGeom>
          <a:ln w="12700">
            <a:miter lim="400000"/>
          </a:ln>
        </p:spPr>
      </p:pic>
      <p:pic>
        <p:nvPicPr>
          <p:cNvPr id="197" name="Picture 13" descr="Picture 13"/>
          <p:cNvPicPr>
            <a:picLocks noChangeAspect="1"/>
          </p:cNvPicPr>
          <p:nvPr/>
        </p:nvPicPr>
        <p:blipFill>
          <a:blip r:embed="rId4"/>
          <a:stretch>
            <a:fillRect/>
          </a:stretch>
        </p:blipFill>
        <p:spPr>
          <a:xfrm>
            <a:off x="10585825" y="1971233"/>
            <a:ext cx="1602998" cy="144271"/>
          </a:xfrm>
          <a:prstGeom prst="rect">
            <a:avLst/>
          </a:prstGeom>
          <a:ln w="12700">
            <a:miter lim="400000"/>
          </a:ln>
        </p:spPr>
      </p:pic>
      <p:sp>
        <p:nvSpPr>
          <p:cNvPr id="198" name="Rectangle 15"/>
          <p:cNvSpPr/>
          <p:nvPr/>
        </p:nvSpPr>
        <p:spPr>
          <a:xfrm>
            <a:off x="-1" y="609600"/>
            <a:ext cx="10437814" cy="1368198"/>
          </a:xfrm>
          <a:prstGeom prst="rect">
            <a:avLst/>
          </a:prstGeom>
          <a:solidFill>
            <a:srgbClr val="262626"/>
          </a:solidFill>
          <a:ln w="12700">
            <a:miter lim="400000"/>
          </a:ln>
        </p:spPr>
        <p:txBody>
          <a:bodyPr lIns="45719" rIns="45719"/>
          <a:lstStyle/>
          <a:p>
            <a:pPr>
              <a:defRPr>
                <a:solidFill>
                  <a:srgbClr val="FFFFFF"/>
                </a:solidFill>
              </a:defRPr>
            </a:pPr>
            <a:endParaRPr/>
          </a:p>
        </p:txBody>
      </p:sp>
      <p:sp>
        <p:nvSpPr>
          <p:cNvPr id="199" name="Rectangle 16"/>
          <p:cNvSpPr/>
          <p:nvPr/>
        </p:nvSpPr>
        <p:spPr>
          <a:xfrm>
            <a:off x="10585826" y="609600"/>
            <a:ext cx="1602998" cy="1368198"/>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200" name="Title Text"/>
          <p:cNvSpPr txBox="1">
            <a:spLocks noGrp="1"/>
          </p:cNvSpPr>
          <p:nvPr>
            <p:ph type="title"/>
          </p:nvPr>
        </p:nvSpPr>
        <p:spPr>
          <a:xfrm>
            <a:off x="669221" y="753228"/>
            <a:ext cx="9624961" cy="1080938"/>
          </a:xfrm>
          <a:prstGeom prst="rect">
            <a:avLst/>
          </a:prstGeom>
        </p:spPr>
        <p:txBody>
          <a:bodyPr/>
          <a:lstStyle/>
          <a:p>
            <a:r>
              <a:t>Title Text</a:t>
            </a:r>
          </a:p>
        </p:txBody>
      </p:sp>
      <p:sp>
        <p:nvSpPr>
          <p:cNvPr id="201" name="Body Level One…"/>
          <p:cNvSpPr txBox="1">
            <a:spLocks noGrp="1"/>
          </p:cNvSpPr>
          <p:nvPr>
            <p:ph type="body" sz="quarter" idx="1"/>
          </p:nvPr>
        </p:nvSpPr>
        <p:spPr>
          <a:xfrm>
            <a:off x="660945" y="2336873"/>
            <a:ext cx="3070035" cy="576263"/>
          </a:xfrm>
          <a:prstGeom prst="rect">
            <a:avLst/>
          </a:prstGeom>
        </p:spPr>
        <p:txBody>
          <a:bodyPr anchor="b"/>
          <a:lstStyle>
            <a:lvl1pPr marL="0" indent="0">
              <a:buSzTx/>
              <a:buFontTx/>
              <a:buNone/>
            </a:lvl1pPr>
            <a:lvl2pPr marL="0" indent="457200">
              <a:buSzTx/>
              <a:buFontTx/>
              <a:buNone/>
            </a:lvl2pPr>
            <a:lvl3pPr marL="0" indent="914400">
              <a:buSzTx/>
              <a:buFontTx/>
              <a:buNone/>
            </a:lvl3pPr>
            <a:lvl4pPr marL="0" indent="1371600">
              <a:buSzTx/>
              <a:buFontTx/>
              <a:buNone/>
            </a:lvl4pPr>
            <a:lvl5pPr marL="0" indent="1828800">
              <a:buSzTx/>
              <a:buFontTx/>
              <a:buNone/>
            </a:lvl5pPr>
          </a:lstStyle>
          <a:p>
            <a:r>
              <a:t>Body Level One</a:t>
            </a:r>
          </a:p>
          <a:p>
            <a:pPr lvl="1"/>
            <a:r>
              <a:t>Body Level Two</a:t>
            </a:r>
          </a:p>
          <a:p>
            <a:pPr lvl="2"/>
            <a:r>
              <a:t>Body Level Three</a:t>
            </a:r>
          </a:p>
          <a:p>
            <a:pPr lvl="3"/>
            <a:r>
              <a:t>Body Level Four</a:t>
            </a:r>
          </a:p>
          <a:p>
            <a:pPr lvl="4"/>
            <a:r>
              <a:t>Body Level Five</a:t>
            </a:r>
          </a:p>
        </p:txBody>
      </p:sp>
      <p:sp>
        <p:nvSpPr>
          <p:cNvPr id="202" name="Text Placeholder 3"/>
          <p:cNvSpPr>
            <a:spLocks noGrp="1"/>
          </p:cNvSpPr>
          <p:nvPr>
            <p:ph type="body" sz="quarter" idx="21"/>
          </p:nvPr>
        </p:nvSpPr>
        <p:spPr>
          <a:xfrm>
            <a:off x="680321" y="3022673"/>
            <a:ext cx="3049704" cy="2913514"/>
          </a:xfrm>
          <a:prstGeom prst="rect">
            <a:avLst/>
          </a:prstGeom>
        </p:spPr>
        <p:txBody>
          <a:bodyPr/>
          <a:lstStyle/>
          <a:p>
            <a:pPr marL="0" indent="0">
              <a:buSzTx/>
              <a:buFontTx/>
              <a:buNone/>
              <a:defRPr sz="1400"/>
            </a:pPr>
            <a:endParaRPr/>
          </a:p>
        </p:txBody>
      </p:sp>
      <p:sp>
        <p:nvSpPr>
          <p:cNvPr id="203" name="Text Placeholder 4"/>
          <p:cNvSpPr>
            <a:spLocks noGrp="1"/>
          </p:cNvSpPr>
          <p:nvPr>
            <p:ph type="body" sz="quarter" idx="22"/>
          </p:nvPr>
        </p:nvSpPr>
        <p:spPr>
          <a:xfrm>
            <a:off x="3956024" y="2336873"/>
            <a:ext cx="3063241" cy="576263"/>
          </a:xfrm>
          <a:prstGeom prst="rect">
            <a:avLst/>
          </a:prstGeom>
        </p:spPr>
        <p:txBody>
          <a:bodyPr anchor="b"/>
          <a:lstStyle/>
          <a:p>
            <a:pPr marL="0" indent="0">
              <a:buSzTx/>
              <a:buFontTx/>
              <a:buNone/>
            </a:pPr>
            <a:endParaRPr/>
          </a:p>
        </p:txBody>
      </p:sp>
      <p:sp>
        <p:nvSpPr>
          <p:cNvPr id="204" name="Text Placeholder 3"/>
          <p:cNvSpPr>
            <a:spLocks noGrp="1"/>
          </p:cNvSpPr>
          <p:nvPr>
            <p:ph type="body" sz="quarter" idx="23"/>
          </p:nvPr>
        </p:nvSpPr>
        <p:spPr>
          <a:xfrm>
            <a:off x="3945470" y="3022673"/>
            <a:ext cx="3063241" cy="2913514"/>
          </a:xfrm>
          <a:prstGeom prst="rect">
            <a:avLst/>
          </a:prstGeom>
        </p:spPr>
        <p:txBody>
          <a:bodyPr/>
          <a:lstStyle/>
          <a:p>
            <a:pPr marL="0" indent="0">
              <a:buSzTx/>
              <a:buFontTx/>
              <a:buNone/>
              <a:defRPr sz="1400"/>
            </a:pPr>
            <a:endParaRPr/>
          </a:p>
        </p:txBody>
      </p:sp>
      <p:sp>
        <p:nvSpPr>
          <p:cNvPr id="205" name="Text Placeholder 4"/>
          <p:cNvSpPr>
            <a:spLocks noGrp="1"/>
          </p:cNvSpPr>
          <p:nvPr>
            <p:ph type="body" sz="quarter" idx="24"/>
          </p:nvPr>
        </p:nvSpPr>
        <p:spPr>
          <a:xfrm>
            <a:off x="7224155" y="2336873"/>
            <a:ext cx="3070026" cy="576263"/>
          </a:xfrm>
          <a:prstGeom prst="rect">
            <a:avLst/>
          </a:prstGeom>
        </p:spPr>
        <p:txBody>
          <a:bodyPr anchor="b"/>
          <a:lstStyle/>
          <a:p>
            <a:pPr marL="0" indent="0">
              <a:buSzTx/>
              <a:buFontTx/>
              <a:buNone/>
            </a:pPr>
            <a:endParaRPr/>
          </a:p>
        </p:txBody>
      </p:sp>
      <p:sp>
        <p:nvSpPr>
          <p:cNvPr id="206" name="Text Placeholder 3"/>
          <p:cNvSpPr>
            <a:spLocks noGrp="1"/>
          </p:cNvSpPr>
          <p:nvPr>
            <p:ph type="body" sz="quarter" idx="25"/>
          </p:nvPr>
        </p:nvSpPr>
        <p:spPr>
          <a:xfrm>
            <a:off x="7224155" y="3022673"/>
            <a:ext cx="3070026" cy="2913514"/>
          </a:xfrm>
          <a:prstGeom prst="rect">
            <a:avLst/>
          </a:prstGeom>
        </p:spPr>
        <p:txBody>
          <a:bodyPr/>
          <a:lstStyle/>
          <a:p>
            <a:pPr marL="0" indent="0">
              <a:buSzTx/>
              <a:buFontTx/>
              <a:buNone/>
              <a:defRPr sz="1400"/>
            </a:pPr>
            <a:endParaRPr/>
          </a:p>
        </p:txBody>
      </p:sp>
      <p:sp>
        <p:nvSpPr>
          <p:cNvPr id="20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3 Picture Column">
    <p:spTree>
      <p:nvGrpSpPr>
        <p:cNvPr id="1" name=""/>
        <p:cNvGrpSpPr/>
        <p:nvPr/>
      </p:nvGrpSpPr>
      <p:grpSpPr>
        <a:xfrm>
          <a:off x="0" y="0"/>
          <a:ext cx="0" cy="0"/>
          <a:chOff x="0" y="0"/>
          <a:chExt cx="0" cy="0"/>
        </a:xfrm>
      </p:grpSpPr>
      <p:pic>
        <p:nvPicPr>
          <p:cNvPr id="214"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215" name="Picture 14" descr="Picture 14"/>
          <p:cNvPicPr>
            <a:picLocks noChangeAspect="1"/>
          </p:cNvPicPr>
          <p:nvPr/>
        </p:nvPicPr>
        <p:blipFill>
          <a:blip r:embed="rId3"/>
          <a:stretch>
            <a:fillRect/>
          </a:stretch>
        </p:blipFill>
        <p:spPr>
          <a:xfrm>
            <a:off x="1" y="1970240"/>
            <a:ext cx="10437812" cy="321165"/>
          </a:xfrm>
          <a:prstGeom prst="rect">
            <a:avLst/>
          </a:prstGeom>
          <a:ln w="12700">
            <a:miter lim="400000"/>
          </a:ln>
        </p:spPr>
      </p:pic>
      <p:pic>
        <p:nvPicPr>
          <p:cNvPr id="216" name="Picture 15" descr="Picture 15"/>
          <p:cNvPicPr>
            <a:picLocks noChangeAspect="1"/>
          </p:cNvPicPr>
          <p:nvPr/>
        </p:nvPicPr>
        <p:blipFill>
          <a:blip r:embed="rId4"/>
          <a:stretch>
            <a:fillRect/>
          </a:stretch>
        </p:blipFill>
        <p:spPr>
          <a:xfrm>
            <a:off x="10585825" y="1971233"/>
            <a:ext cx="1602998" cy="144271"/>
          </a:xfrm>
          <a:prstGeom prst="rect">
            <a:avLst/>
          </a:prstGeom>
          <a:ln w="12700">
            <a:miter lim="400000"/>
          </a:ln>
        </p:spPr>
      </p:pic>
      <p:sp>
        <p:nvSpPr>
          <p:cNvPr id="217" name="Rectangle 16"/>
          <p:cNvSpPr/>
          <p:nvPr/>
        </p:nvSpPr>
        <p:spPr>
          <a:xfrm>
            <a:off x="-1" y="609600"/>
            <a:ext cx="10437814" cy="1368198"/>
          </a:xfrm>
          <a:prstGeom prst="rect">
            <a:avLst/>
          </a:prstGeom>
          <a:solidFill>
            <a:srgbClr val="262626"/>
          </a:solidFill>
          <a:ln w="12700">
            <a:miter lim="400000"/>
          </a:ln>
        </p:spPr>
        <p:txBody>
          <a:bodyPr lIns="45719" rIns="45719"/>
          <a:lstStyle/>
          <a:p>
            <a:pPr>
              <a:defRPr>
                <a:solidFill>
                  <a:srgbClr val="FFFFFF"/>
                </a:solidFill>
              </a:defRPr>
            </a:pPr>
            <a:endParaRPr/>
          </a:p>
        </p:txBody>
      </p:sp>
      <p:sp>
        <p:nvSpPr>
          <p:cNvPr id="218" name="Rectangle 17"/>
          <p:cNvSpPr/>
          <p:nvPr/>
        </p:nvSpPr>
        <p:spPr>
          <a:xfrm>
            <a:off x="10585826" y="609600"/>
            <a:ext cx="1602998" cy="1368198"/>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219" name="Title Text"/>
          <p:cNvSpPr txBox="1">
            <a:spLocks noGrp="1"/>
          </p:cNvSpPr>
          <p:nvPr>
            <p:ph type="title"/>
          </p:nvPr>
        </p:nvSpPr>
        <p:spPr>
          <a:xfrm>
            <a:off x="680321" y="753228"/>
            <a:ext cx="9613861" cy="1080938"/>
          </a:xfrm>
          <a:prstGeom prst="rect">
            <a:avLst/>
          </a:prstGeom>
        </p:spPr>
        <p:txBody>
          <a:bodyPr/>
          <a:lstStyle/>
          <a:p>
            <a:r>
              <a:t>Title Text</a:t>
            </a:r>
          </a:p>
        </p:txBody>
      </p:sp>
      <p:sp>
        <p:nvSpPr>
          <p:cNvPr id="220" name="Body Level One…"/>
          <p:cNvSpPr txBox="1">
            <a:spLocks noGrp="1"/>
          </p:cNvSpPr>
          <p:nvPr>
            <p:ph type="body" sz="quarter" idx="1"/>
          </p:nvPr>
        </p:nvSpPr>
        <p:spPr>
          <a:xfrm>
            <a:off x="680318" y="4297503"/>
            <a:ext cx="3049705" cy="576263"/>
          </a:xfrm>
          <a:prstGeom prst="rect">
            <a:avLst/>
          </a:prstGeom>
        </p:spPr>
        <p:txBody>
          <a:bodyPr anchor="b"/>
          <a:lstStyle>
            <a:lvl1pPr marL="0" indent="0">
              <a:buSzTx/>
              <a:buFontTx/>
              <a:buNone/>
            </a:lvl1pPr>
            <a:lvl2pPr marL="0" indent="457200">
              <a:buSzTx/>
              <a:buFontTx/>
              <a:buNone/>
            </a:lvl2pPr>
            <a:lvl3pPr marL="0" indent="914400">
              <a:buSzTx/>
              <a:buFontTx/>
              <a:buNone/>
            </a:lvl3pPr>
            <a:lvl4pPr marL="0" indent="1371600">
              <a:buSzTx/>
              <a:buFontTx/>
              <a:buNone/>
            </a:lvl4pPr>
            <a:lvl5pPr marL="0" indent="1828800">
              <a:buSzTx/>
              <a:buFontTx/>
              <a:buNone/>
            </a:lvl5pPr>
          </a:lstStyle>
          <a:p>
            <a:r>
              <a:t>Body Level One</a:t>
            </a:r>
          </a:p>
          <a:p>
            <a:pPr lvl="1"/>
            <a:r>
              <a:t>Body Level Two</a:t>
            </a:r>
          </a:p>
          <a:p>
            <a:pPr lvl="2"/>
            <a:r>
              <a:t>Body Level Three</a:t>
            </a:r>
          </a:p>
          <a:p>
            <a:pPr lvl="3"/>
            <a:r>
              <a:t>Body Level Four</a:t>
            </a:r>
          </a:p>
          <a:p>
            <a:pPr lvl="4"/>
            <a:r>
              <a:t>Body Level Five</a:t>
            </a:r>
          </a:p>
        </p:txBody>
      </p:sp>
      <p:sp>
        <p:nvSpPr>
          <p:cNvPr id="221" name="Picture Placeholder 2"/>
          <p:cNvSpPr>
            <a:spLocks noGrp="1"/>
          </p:cNvSpPr>
          <p:nvPr>
            <p:ph type="pic" sz="quarter" idx="21"/>
          </p:nvPr>
        </p:nvSpPr>
        <p:spPr>
          <a:xfrm>
            <a:off x="680317" y="2336873"/>
            <a:ext cx="3049707" cy="1524001"/>
          </a:xfrm>
          <a:prstGeom prst="rect">
            <a:avLst/>
          </a:prstGeom>
          <a:effectLst>
            <a:outerShdw blurRad="50800" dist="50800" dir="5400000" rotWithShape="0">
              <a:srgbClr val="000000">
                <a:alpha val="43000"/>
              </a:srgbClr>
            </a:outerShdw>
          </a:effectLst>
        </p:spPr>
        <p:txBody>
          <a:bodyPr lIns="91439" rIns="91439">
            <a:noAutofit/>
          </a:bodyPr>
          <a:lstStyle/>
          <a:p>
            <a:endParaRPr/>
          </a:p>
        </p:txBody>
      </p:sp>
      <p:sp>
        <p:nvSpPr>
          <p:cNvPr id="222" name="Text Placeholder 3"/>
          <p:cNvSpPr>
            <a:spLocks noGrp="1"/>
          </p:cNvSpPr>
          <p:nvPr>
            <p:ph type="body" sz="quarter" idx="22"/>
          </p:nvPr>
        </p:nvSpPr>
        <p:spPr>
          <a:xfrm>
            <a:off x="680317" y="4873764"/>
            <a:ext cx="3049707" cy="1062423"/>
          </a:xfrm>
          <a:prstGeom prst="rect">
            <a:avLst/>
          </a:prstGeom>
        </p:spPr>
        <p:txBody>
          <a:bodyPr/>
          <a:lstStyle/>
          <a:p>
            <a:pPr marL="0" indent="0">
              <a:buSzTx/>
              <a:buFontTx/>
              <a:buNone/>
              <a:defRPr sz="1400"/>
            </a:pPr>
            <a:endParaRPr/>
          </a:p>
        </p:txBody>
      </p:sp>
      <p:sp>
        <p:nvSpPr>
          <p:cNvPr id="223" name="Text Placeholder 4"/>
          <p:cNvSpPr>
            <a:spLocks noGrp="1"/>
          </p:cNvSpPr>
          <p:nvPr>
            <p:ph type="body" sz="quarter" idx="23"/>
          </p:nvPr>
        </p:nvSpPr>
        <p:spPr>
          <a:xfrm>
            <a:off x="3945471" y="4297503"/>
            <a:ext cx="3063241" cy="576263"/>
          </a:xfrm>
          <a:prstGeom prst="rect">
            <a:avLst/>
          </a:prstGeom>
        </p:spPr>
        <p:txBody>
          <a:bodyPr anchor="b"/>
          <a:lstStyle/>
          <a:p>
            <a:pPr marL="0" indent="0">
              <a:buSzTx/>
              <a:buFontTx/>
              <a:buNone/>
            </a:pPr>
            <a:endParaRPr/>
          </a:p>
        </p:txBody>
      </p:sp>
      <p:sp>
        <p:nvSpPr>
          <p:cNvPr id="224" name="Picture Placeholder 2"/>
          <p:cNvSpPr>
            <a:spLocks noGrp="1"/>
          </p:cNvSpPr>
          <p:nvPr>
            <p:ph type="pic" sz="quarter" idx="24"/>
          </p:nvPr>
        </p:nvSpPr>
        <p:spPr>
          <a:xfrm>
            <a:off x="3945470" y="2336873"/>
            <a:ext cx="3063241" cy="1524001"/>
          </a:xfrm>
          <a:prstGeom prst="rect">
            <a:avLst/>
          </a:prstGeom>
          <a:effectLst>
            <a:outerShdw blurRad="50800" dist="50800" dir="5400000" rotWithShape="0">
              <a:srgbClr val="000000">
                <a:alpha val="43000"/>
              </a:srgbClr>
            </a:outerShdw>
          </a:effectLst>
        </p:spPr>
        <p:txBody>
          <a:bodyPr lIns="91439" rIns="91439">
            <a:noAutofit/>
          </a:bodyPr>
          <a:lstStyle/>
          <a:p>
            <a:endParaRPr/>
          </a:p>
        </p:txBody>
      </p:sp>
      <p:sp>
        <p:nvSpPr>
          <p:cNvPr id="225" name="Text Placeholder 3"/>
          <p:cNvSpPr>
            <a:spLocks noGrp="1"/>
          </p:cNvSpPr>
          <p:nvPr>
            <p:ph type="body" sz="quarter" idx="25"/>
          </p:nvPr>
        </p:nvSpPr>
        <p:spPr>
          <a:xfrm>
            <a:off x="3944116" y="4873764"/>
            <a:ext cx="3067299" cy="1062423"/>
          </a:xfrm>
          <a:prstGeom prst="rect">
            <a:avLst/>
          </a:prstGeom>
        </p:spPr>
        <p:txBody>
          <a:bodyPr/>
          <a:lstStyle/>
          <a:p>
            <a:pPr marL="0" indent="0">
              <a:buSzTx/>
              <a:buFontTx/>
              <a:buNone/>
              <a:defRPr sz="1400"/>
            </a:pPr>
            <a:endParaRPr/>
          </a:p>
        </p:txBody>
      </p:sp>
      <p:sp>
        <p:nvSpPr>
          <p:cNvPr id="226" name="Text Placeholder 4"/>
          <p:cNvSpPr>
            <a:spLocks noGrp="1"/>
          </p:cNvSpPr>
          <p:nvPr>
            <p:ph type="body" sz="quarter" idx="26"/>
          </p:nvPr>
        </p:nvSpPr>
        <p:spPr>
          <a:xfrm>
            <a:off x="7230677" y="4297503"/>
            <a:ext cx="3063507" cy="576263"/>
          </a:xfrm>
          <a:prstGeom prst="rect">
            <a:avLst/>
          </a:prstGeom>
        </p:spPr>
        <p:txBody>
          <a:bodyPr anchor="b"/>
          <a:lstStyle/>
          <a:p>
            <a:pPr marL="0" indent="0">
              <a:buSzTx/>
              <a:buFontTx/>
              <a:buNone/>
            </a:pPr>
            <a:endParaRPr/>
          </a:p>
        </p:txBody>
      </p:sp>
      <p:sp>
        <p:nvSpPr>
          <p:cNvPr id="227" name="Picture Placeholder 2"/>
          <p:cNvSpPr>
            <a:spLocks noGrp="1"/>
          </p:cNvSpPr>
          <p:nvPr>
            <p:ph type="pic" sz="quarter" idx="27"/>
          </p:nvPr>
        </p:nvSpPr>
        <p:spPr>
          <a:xfrm>
            <a:off x="7230677" y="2336873"/>
            <a:ext cx="3063506" cy="1524001"/>
          </a:xfrm>
          <a:prstGeom prst="rect">
            <a:avLst/>
          </a:prstGeom>
          <a:effectLst>
            <a:outerShdw blurRad="50800" dist="50800" dir="5400000" rotWithShape="0">
              <a:srgbClr val="000000">
                <a:alpha val="43000"/>
              </a:srgbClr>
            </a:outerShdw>
          </a:effectLst>
        </p:spPr>
        <p:txBody>
          <a:bodyPr lIns="91439" rIns="91439">
            <a:noAutofit/>
          </a:bodyPr>
          <a:lstStyle/>
          <a:p>
            <a:endParaRPr/>
          </a:p>
        </p:txBody>
      </p:sp>
      <p:sp>
        <p:nvSpPr>
          <p:cNvPr id="228" name="Text Placeholder 3"/>
          <p:cNvSpPr>
            <a:spLocks noGrp="1"/>
          </p:cNvSpPr>
          <p:nvPr>
            <p:ph type="body" sz="quarter" idx="28"/>
          </p:nvPr>
        </p:nvSpPr>
        <p:spPr>
          <a:xfrm>
            <a:off x="7230553" y="4873761"/>
            <a:ext cx="3067564" cy="1062423"/>
          </a:xfrm>
          <a:prstGeom prst="rect">
            <a:avLst/>
          </a:prstGeom>
        </p:spPr>
        <p:txBody>
          <a:bodyPr/>
          <a:lstStyle/>
          <a:p>
            <a:pPr marL="0" indent="0">
              <a:buSzTx/>
              <a:buFontTx/>
              <a:buNone/>
              <a:defRPr sz="1400"/>
            </a:pPr>
            <a:endParaRPr/>
          </a:p>
        </p:txBody>
      </p:sp>
      <p:sp>
        <p:nvSpPr>
          <p:cNvPr id="22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pic>
        <p:nvPicPr>
          <p:cNvPr id="28"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29" name="Picture 14" descr="Picture 14"/>
          <p:cNvPicPr>
            <a:picLocks noChangeAspect="1"/>
          </p:cNvPicPr>
          <p:nvPr/>
        </p:nvPicPr>
        <p:blipFill>
          <a:blip r:embed="rId3"/>
          <a:stretch>
            <a:fillRect/>
          </a:stretch>
        </p:blipFill>
        <p:spPr>
          <a:xfrm>
            <a:off x="1" y="1970240"/>
            <a:ext cx="10437812" cy="321165"/>
          </a:xfrm>
          <a:prstGeom prst="rect">
            <a:avLst/>
          </a:prstGeom>
          <a:ln w="12700">
            <a:miter lim="400000"/>
          </a:ln>
        </p:spPr>
      </p:pic>
      <p:pic>
        <p:nvPicPr>
          <p:cNvPr id="30" name="Picture 15" descr="Picture 15"/>
          <p:cNvPicPr>
            <a:picLocks noChangeAspect="1"/>
          </p:cNvPicPr>
          <p:nvPr/>
        </p:nvPicPr>
        <p:blipFill>
          <a:blip r:embed="rId4"/>
          <a:stretch>
            <a:fillRect/>
          </a:stretch>
        </p:blipFill>
        <p:spPr>
          <a:xfrm>
            <a:off x="10585825" y="1971233"/>
            <a:ext cx="1602998" cy="144271"/>
          </a:xfrm>
          <a:prstGeom prst="rect">
            <a:avLst/>
          </a:prstGeom>
          <a:ln w="12700">
            <a:miter lim="400000"/>
          </a:ln>
        </p:spPr>
      </p:pic>
      <p:sp>
        <p:nvSpPr>
          <p:cNvPr id="31" name="Rectangle 16"/>
          <p:cNvSpPr/>
          <p:nvPr/>
        </p:nvSpPr>
        <p:spPr>
          <a:xfrm>
            <a:off x="-1" y="609600"/>
            <a:ext cx="10437814" cy="1368198"/>
          </a:xfrm>
          <a:prstGeom prst="rect">
            <a:avLst/>
          </a:prstGeom>
          <a:solidFill>
            <a:srgbClr val="262626"/>
          </a:solidFill>
          <a:ln w="12700">
            <a:miter lim="400000"/>
          </a:ln>
        </p:spPr>
        <p:txBody>
          <a:bodyPr lIns="45719" rIns="45719"/>
          <a:lstStyle/>
          <a:p>
            <a:pPr>
              <a:defRPr>
                <a:solidFill>
                  <a:srgbClr val="FFFFFF"/>
                </a:solidFill>
              </a:defRPr>
            </a:pPr>
            <a:endParaRPr/>
          </a:p>
        </p:txBody>
      </p:sp>
      <p:sp>
        <p:nvSpPr>
          <p:cNvPr id="32" name="Rectangle 17"/>
          <p:cNvSpPr/>
          <p:nvPr/>
        </p:nvSpPr>
        <p:spPr>
          <a:xfrm>
            <a:off x="10585826" y="609600"/>
            <a:ext cx="1602998" cy="1368198"/>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33" name="Title Text"/>
          <p:cNvSpPr txBox="1">
            <a:spLocks noGrp="1"/>
          </p:cNvSpPr>
          <p:nvPr>
            <p:ph type="title"/>
          </p:nvPr>
        </p:nvSpPr>
        <p:spPr>
          <a:xfrm>
            <a:off x="680321" y="753228"/>
            <a:ext cx="9613862" cy="1080938"/>
          </a:xfrm>
          <a:prstGeom prst="rect">
            <a:avLst/>
          </a:prstGeom>
        </p:spPr>
        <p:txBody>
          <a:bodyPr/>
          <a:lstStyle/>
          <a:p>
            <a:r>
              <a:t>Title Text</a:t>
            </a:r>
          </a:p>
        </p:txBody>
      </p:sp>
      <p:sp>
        <p:nvSpPr>
          <p:cNvPr id="34" name="Body Level One…"/>
          <p:cNvSpPr txBox="1">
            <a:spLocks noGrp="1"/>
          </p:cNvSpPr>
          <p:nvPr>
            <p:ph type="body" idx="1"/>
          </p:nvPr>
        </p:nvSpPr>
        <p:spPr>
          <a:xfrm>
            <a:off x="680321" y="2336873"/>
            <a:ext cx="9613862" cy="3599317"/>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3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Section Header">
    <p:spTree>
      <p:nvGrpSpPr>
        <p:cNvPr id="1" name=""/>
        <p:cNvGrpSpPr/>
        <p:nvPr/>
      </p:nvGrpSpPr>
      <p:grpSpPr>
        <a:xfrm>
          <a:off x="0" y="0"/>
          <a:ext cx="0" cy="0"/>
          <a:chOff x="0" y="0"/>
          <a:chExt cx="0" cy="0"/>
        </a:xfrm>
      </p:grpSpPr>
      <p:pic>
        <p:nvPicPr>
          <p:cNvPr id="42"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43" name="Picture 6" descr="Picture 6"/>
          <p:cNvPicPr>
            <a:picLocks noChangeAspect="1"/>
          </p:cNvPicPr>
          <p:nvPr/>
        </p:nvPicPr>
        <p:blipFill>
          <a:blip r:embed="rId3"/>
          <a:stretch>
            <a:fillRect/>
          </a:stretch>
        </p:blipFill>
        <p:spPr>
          <a:xfrm>
            <a:off x="-2" y="4086907"/>
            <a:ext cx="10437813" cy="321165"/>
          </a:xfrm>
          <a:prstGeom prst="rect">
            <a:avLst/>
          </a:prstGeom>
          <a:ln w="12700">
            <a:miter lim="400000"/>
          </a:ln>
        </p:spPr>
      </p:pic>
      <p:pic>
        <p:nvPicPr>
          <p:cNvPr id="44" name="Picture 7" descr="Picture 7"/>
          <p:cNvPicPr>
            <a:picLocks noChangeAspect="1"/>
          </p:cNvPicPr>
          <p:nvPr/>
        </p:nvPicPr>
        <p:blipFill>
          <a:blip r:embed="rId4"/>
          <a:stretch>
            <a:fillRect/>
          </a:stretch>
        </p:blipFill>
        <p:spPr>
          <a:xfrm>
            <a:off x="10585823" y="4087900"/>
            <a:ext cx="1602998" cy="144271"/>
          </a:xfrm>
          <a:prstGeom prst="rect">
            <a:avLst/>
          </a:prstGeom>
          <a:ln w="12700">
            <a:miter lim="400000"/>
          </a:ln>
        </p:spPr>
      </p:pic>
      <p:sp>
        <p:nvSpPr>
          <p:cNvPr id="45" name="Rectangle 8"/>
          <p:cNvSpPr/>
          <p:nvPr/>
        </p:nvSpPr>
        <p:spPr>
          <a:xfrm>
            <a:off x="-3" y="2726266"/>
            <a:ext cx="10437814" cy="1368199"/>
          </a:xfrm>
          <a:prstGeom prst="rect">
            <a:avLst/>
          </a:prstGeom>
          <a:solidFill>
            <a:srgbClr val="262626"/>
          </a:solidFill>
          <a:ln w="12700">
            <a:miter lim="400000"/>
          </a:ln>
        </p:spPr>
        <p:txBody>
          <a:bodyPr lIns="45719" rIns="45719"/>
          <a:lstStyle/>
          <a:p>
            <a:pPr>
              <a:defRPr>
                <a:solidFill>
                  <a:srgbClr val="FFFFFF"/>
                </a:solidFill>
              </a:defRPr>
            </a:pPr>
            <a:endParaRPr/>
          </a:p>
        </p:txBody>
      </p:sp>
      <p:sp>
        <p:nvSpPr>
          <p:cNvPr id="46" name="Rectangle 9"/>
          <p:cNvSpPr/>
          <p:nvPr/>
        </p:nvSpPr>
        <p:spPr>
          <a:xfrm>
            <a:off x="10585825" y="2726266"/>
            <a:ext cx="1602998" cy="1368199"/>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47" name="Title Text"/>
          <p:cNvSpPr txBox="1">
            <a:spLocks noGrp="1"/>
          </p:cNvSpPr>
          <p:nvPr>
            <p:ph type="title"/>
          </p:nvPr>
        </p:nvSpPr>
        <p:spPr>
          <a:xfrm>
            <a:off x="680321" y="2869894"/>
            <a:ext cx="9613861" cy="1090789"/>
          </a:xfrm>
          <a:prstGeom prst="rect">
            <a:avLst/>
          </a:prstGeom>
        </p:spPr>
        <p:txBody>
          <a:bodyPr/>
          <a:lstStyle>
            <a:lvl1pPr algn="r"/>
          </a:lstStyle>
          <a:p>
            <a:r>
              <a:t>Title Text</a:t>
            </a:r>
          </a:p>
        </p:txBody>
      </p:sp>
      <p:sp>
        <p:nvSpPr>
          <p:cNvPr id="48" name="Body Level One…"/>
          <p:cNvSpPr txBox="1">
            <a:spLocks noGrp="1"/>
          </p:cNvSpPr>
          <p:nvPr>
            <p:ph type="body" sz="quarter" idx="1"/>
          </p:nvPr>
        </p:nvSpPr>
        <p:spPr>
          <a:xfrm>
            <a:off x="680321" y="4232171"/>
            <a:ext cx="9613861" cy="1704018"/>
          </a:xfrm>
          <a:prstGeom prst="rect">
            <a:avLst/>
          </a:prstGeom>
        </p:spPr>
        <p:txBody>
          <a:bodyPr/>
          <a:lstStyle>
            <a:lvl1pPr marL="0" indent="0" algn="r">
              <a:buSzTx/>
              <a:buFontTx/>
              <a:buNone/>
              <a:defRPr sz="2000"/>
            </a:lvl1pPr>
            <a:lvl2pPr marL="0" indent="457200" algn="r">
              <a:buSzTx/>
              <a:buFontTx/>
              <a:buNone/>
              <a:defRPr sz="2000"/>
            </a:lvl2pPr>
            <a:lvl3pPr marL="0" indent="914400" algn="r">
              <a:buSzTx/>
              <a:buFontTx/>
              <a:buNone/>
              <a:defRPr sz="2000"/>
            </a:lvl3pPr>
            <a:lvl4pPr marL="0" indent="1371600" algn="r">
              <a:buSzTx/>
              <a:buFontTx/>
              <a:buNone/>
              <a:defRPr sz="2000"/>
            </a:lvl4pPr>
            <a:lvl5pPr marL="0" indent="1828800" algn="r">
              <a:buSzTx/>
              <a:buFontTx/>
              <a:buNone/>
              <a:defRPr sz="2000"/>
            </a:lvl5pPr>
          </a:lstStyle>
          <a:p>
            <a:r>
              <a:t>Body Level One</a:t>
            </a:r>
          </a:p>
          <a:p>
            <a:pPr lvl="1"/>
            <a:r>
              <a:t>Body Level Two</a:t>
            </a:r>
          </a:p>
          <a:p>
            <a:pPr lvl="2"/>
            <a:r>
              <a:t>Body Level Three</a:t>
            </a:r>
          </a:p>
          <a:p>
            <a:pPr lvl="3"/>
            <a:r>
              <a:t>Body Level Four</a:t>
            </a:r>
          </a:p>
          <a:p>
            <a:pPr lvl="4"/>
            <a:r>
              <a:t>Body Level Five</a:t>
            </a:r>
          </a:p>
        </p:txBody>
      </p:sp>
      <p:sp>
        <p:nvSpPr>
          <p:cNvPr id="49" name="Slide Number"/>
          <p:cNvSpPr txBox="1">
            <a:spLocks noGrp="1"/>
          </p:cNvSpPr>
          <p:nvPr>
            <p:ph type="sldNum" sz="quarter" idx="2"/>
          </p:nvPr>
        </p:nvSpPr>
        <p:spPr>
          <a:xfrm>
            <a:off x="10729455" y="3102869"/>
            <a:ext cx="583665" cy="62484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Two Content">
    <p:spTree>
      <p:nvGrpSpPr>
        <p:cNvPr id="1" name=""/>
        <p:cNvGrpSpPr/>
        <p:nvPr/>
      </p:nvGrpSpPr>
      <p:grpSpPr>
        <a:xfrm>
          <a:off x="0" y="0"/>
          <a:ext cx="0" cy="0"/>
          <a:chOff x="0" y="0"/>
          <a:chExt cx="0" cy="0"/>
        </a:xfrm>
      </p:grpSpPr>
      <p:pic>
        <p:nvPicPr>
          <p:cNvPr id="56"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57" name="Picture 7" descr="Picture 7"/>
          <p:cNvPicPr>
            <a:picLocks noChangeAspect="1"/>
          </p:cNvPicPr>
          <p:nvPr/>
        </p:nvPicPr>
        <p:blipFill>
          <a:blip r:embed="rId3"/>
          <a:stretch>
            <a:fillRect/>
          </a:stretch>
        </p:blipFill>
        <p:spPr>
          <a:xfrm>
            <a:off x="1" y="1970240"/>
            <a:ext cx="10437812" cy="321165"/>
          </a:xfrm>
          <a:prstGeom prst="rect">
            <a:avLst/>
          </a:prstGeom>
          <a:ln w="12700">
            <a:miter lim="400000"/>
          </a:ln>
        </p:spPr>
      </p:pic>
      <p:pic>
        <p:nvPicPr>
          <p:cNvPr id="58" name="Picture 8" descr="Picture 8"/>
          <p:cNvPicPr>
            <a:picLocks noChangeAspect="1"/>
          </p:cNvPicPr>
          <p:nvPr/>
        </p:nvPicPr>
        <p:blipFill>
          <a:blip r:embed="rId4"/>
          <a:stretch>
            <a:fillRect/>
          </a:stretch>
        </p:blipFill>
        <p:spPr>
          <a:xfrm>
            <a:off x="10585825" y="1971233"/>
            <a:ext cx="1602998" cy="144271"/>
          </a:xfrm>
          <a:prstGeom prst="rect">
            <a:avLst/>
          </a:prstGeom>
          <a:ln w="12700">
            <a:miter lim="400000"/>
          </a:ln>
        </p:spPr>
      </p:pic>
      <p:sp>
        <p:nvSpPr>
          <p:cNvPr id="59" name="Rectangle 9"/>
          <p:cNvSpPr/>
          <p:nvPr/>
        </p:nvSpPr>
        <p:spPr>
          <a:xfrm>
            <a:off x="-1" y="609600"/>
            <a:ext cx="10437814" cy="1368198"/>
          </a:xfrm>
          <a:prstGeom prst="rect">
            <a:avLst/>
          </a:prstGeom>
          <a:solidFill>
            <a:srgbClr val="262626"/>
          </a:solidFill>
          <a:ln w="12700">
            <a:miter lim="400000"/>
          </a:ln>
        </p:spPr>
        <p:txBody>
          <a:bodyPr lIns="45719" rIns="45719"/>
          <a:lstStyle/>
          <a:p>
            <a:pPr>
              <a:defRPr>
                <a:solidFill>
                  <a:srgbClr val="FFFFFF"/>
                </a:solidFill>
              </a:defRPr>
            </a:pPr>
            <a:endParaRPr/>
          </a:p>
        </p:txBody>
      </p:sp>
      <p:sp>
        <p:nvSpPr>
          <p:cNvPr id="60" name="Rectangle 10"/>
          <p:cNvSpPr/>
          <p:nvPr/>
        </p:nvSpPr>
        <p:spPr>
          <a:xfrm>
            <a:off x="10585826" y="609600"/>
            <a:ext cx="1602998" cy="1368198"/>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61" name="Title Text"/>
          <p:cNvSpPr txBox="1">
            <a:spLocks noGrp="1"/>
          </p:cNvSpPr>
          <p:nvPr>
            <p:ph type="title"/>
          </p:nvPr>
        </p:nvSpPr>
        <p:spPr>
          <a:xfrm>
            <a:off x="680321" y="753228"/>
            <a:ext cx="9613862" cy="1080938"/>
          </a:xfrm>
          <a:prstGeom prst="rect">
            <a:avLst/>
          </a:prstGeom>
        </p:spPr>
        <p:txBody>
          <a:bodyPr/>
          <a:lstStyle/>
          <a:p>
            <a:r>
              <a:t>Title Text</a:t>
            </a:r>
          </a:p>
        </p:txBody>
      </p:sp>
      <p:sp>
        <p:nvSpPr>
          <p:cNvPr id="62" name="Body Level One…"/>
          <p:cNvSpPr txBox="1">
            <a:spLocks noGrp="1"/>
          </p:cNvSpPr>
          <p:nvPr>
            <p:ph type="body" sz="half" idx="1"/>
          </p:nvPr>
        </p:nvSpPr>
        <p:spPr>
          <a:xfrm>
            <a:off x="680320" y="2336873"/>
            <a:ext cx="4698359" cy="3599317"/>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6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Comparison">
    <p:spTree>
      <p:nvGrpSpPr>
        <p:cNvPr id="1" name=""/>
        <p:cNvGrpSpPr/>
        <p:nvPr/>
      </p:nvGrpSpPr>
      <p:grpSpPr>
        <a:xfrm>
          <a:off x="0" y="0"/>
          <a:ext cx="0" cy="0"/>
          <a:chOff x="0" y="0"/>
          <a:chExt cx="0" cy="0"/>
        </a:xfrm>
      </p:grpSpPr>
      <p:pic>
        <p:nvPicPr>
          <p:cNvPr id="70"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71" name="Picture 9" descr="Picture 9"/>
          <p:cNvPicPr>
            <a:picLocks noChangeAspect="1"/>
          </p:cNvPicPr>
          <p:nvPr/>
        </p:nvPicPr>
        <p:blipFill>
          <a:blip r:embed="rId3"/>
          <a:stretch>
            <a:fillRect/>
          </a:stretch>
        </p:blipFill>
        <p:spPr>
          <a:xfrm>
            <a:off x="1" y="1970240"/>
            <a:ext cx="10437812" cy="321165"/>
          </a:xfrm>
          <a:prstGeom prst="rect">
            <a:avLst/>
          </a:prstGeom>
          <a:ln w="12700">
            <a:miter lim="400000"/>
          </a:ln>
        </p:spPr>
      </p:pic>
      <p:pic>
        <p:nvPicPr>
          <p:cNvPr id="72" name="Picture 10" descr="Picture 10"/>
          <p:cNvPicPr>
            <a:picLocks noChangeAspect="1"/>
          </p:cNvPicPr>
          <p:nvPr/>
        </p:nvPicPr>
        <p:blipFill>
          <a:blip r:embed="rId4"/>
          <a:stretch>
            <a:fillRect/>
          </a:stretch>
        </p:blipFill>
        <p:spPr>
          <a:xfrm>
            <a:off x="10585825" y="1971233"/>
            <a:ext cx="1602998" cy="144271"/>
          </a:xfrm>
          <a:prstGeom prst="rect">
            <a:avLst/>
          </a:prstGeom>
          <a:ln w="12700">
            <a:miter lim="400000"/>
          </a:ln>
        </p:spPr>
      </p:pic>
      <p:sp>
        <p:nvSpPr>
          <p:cNvPr id="73" name="Rectangle 11"/>
          <p:cNvSpPr/>
          <p:nvPr/>
        </p:nvSpPr>
        <p:spPr>
          <a:xfrm>
            <a:off x="-1" y="609600"/>
            <a:ext cx="10437814" cy="1368198"/>
          </a:xfrm>
          <a:prstGeom prst="rect">
            <a:avLst/>
          </a:prstGeom>
          <a:solidFill>
            <a:srgbClr val="262626"/>
          </a:solidFill>
          <a:ln w="12700">
            <a:miter lim="400000"/>
          </a:ln>
        </p:spPr>
        <p:txBody>
          <a:bodyPr lIns="45719" rIns="45719"/>
          <a:lstStyle/>
          <a:p>
            <a:pPr>
              <a:defRPr>
                <a:solidFill>
                  <a:srgbClr val="FFFFFF"/>
                </a:solidFill>
              </a:defRPr>
            </a:pPr>
            <a:endParaRPr/>
          </a:p>
        </p:txBody>
      </p:sp>
      <p:sp>
        <p:nvSpPr>
          <p:cNvPr id="74" name="Rectangle 12"/>
          <p:cNvSpPr/>
          <p:nvPr/>
        </p:nvSpPr>
        <p:spPr>
          <a:xfrm>
            <a:off x="10585826" y="609600"/>
            <a:ext cx="1602998" cy="1368198"/>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75" name="Title Text"/>
          <p:cNvSpPr txBox="1">
            <a:spLocks noGrp="1"/>
          </p:cNvSpPr>
          <p:nvPr>
            <p:ph type="title"/>
          </p:nvPr>
        </p:nvSpPr>
        <p:spPr>
          <a:xfrm>
            <a:off x="680318" y="753229"/>
            <a:ext cx="9613864" cy="1080938"/>
          </a:xfrm>
          <a:prstGeom prst="rect">
            <a:avLst/>
          </a:prstGeom>
        </p:spPr>
        <p:txBody>
          <a:bodyPr/>
          <a:lstStyle/>
          <a:p>
            <a:r>
              <a:t>Title Text</a:t>
            </a:r>
          </a:p>
        </p:txBody>
      </p:sp>
      <p:sp>
        <p:nvSpPr>
          <p:cNvPr id="76" name="Body Level One…"/>
          <p:cNvSpPr txBox="1">
            <a:spLocks noGrp="1"/>
          </p:cNvSpPr>
          <p:nvPr>
            <p:ph type="body" sz="quarter" idx="1"/>
          </p:nvPr>
        </p:nvSpPr>
        <p:spPr>
          <a:xfrm>
            <a:off x="906350" y="2336873"/>
            <a:ext cx="4472328" cy="693136"/>
          </a:xfrm>
          <a:prstGeom prst="rect">
            <a:avLst/>
          </a:prstGeom>
        </p:spPr>
        <p:txBody>
          <a:bodyPr anchor="b"/>
          <a:lstStyle>
            <a:lvl1pPr marL="0" indent="0">
              <a:buSzTx/>
              <a:buFontTx/>
              <a:buNone/>
              <a:defRPr b="1"/>
            </a:lvl1pPr>
            <a:lvl2pPr marL="0" indent="457200">
              <a:buSzTx/>
              <a:buFontTx/>
              <a:buNone/>
              <a:defRPr b="1"/>
            </a:lvl2pPr>
            <a:lvl3pPr marL="0" indent="914400">
              <a:buSzTx/>
              <a:buFontTx/>
              <a:buNone/>
              <a:defRPr b="1"/>
            </a:lvl3pPr>
            <a:lvl4pPr marL="0" indent="1371600">
              <a:buSzTx/>
              <a:buFontTx/>
              <a:buNone/>
              <a:defRPr b="1"/>
            </a:lvl4pPr>
            <a:lvl5pPr marL="0" indent="1828800">
              <a:buSzTx/>
              <a:buFontTx/>
              <a:buNone/>
              <a:defRPr b="1"/>
            </a:lvl5pPr>
          </a:lstStyle>
          <a:p>
            <a:r>
              <a:t>Body Level One</a:t>
            </a:r>
          </a:p>
          <a:p>
            <a:pPr lvl="1"/>
            <a:r>
              <a:t>Body Level Two</a:t>
            </a:r>
          </a:p>
          <a:p>
            <a:pPr lvl="2"/>
            <a:r>
              <a:t>Body Level Three</a:t>
            </a:r>
          </a:p>
          <a:p>
            <a:pPr lvl="3"/>
            <a:r>
              <a:t>Body Level Four</a:t>
            </a:r>
          </a:p>
          <a:p>
            <a:pPr lvl="4"/>
            <a:r>
              <a:t>Body Level Five</a:t>
            </a:r>
          </a:p>
        </p:txBody>
      </p:sp>
      <p:sp>
        <p:nvSpPr>
          <p:cNvPr id="77" name="Text Placeholder 4"/>
          <p:cNvSpPr>
            <a:spLocks noGrp="1"/>
          </p:cNvSpPr>
          <p:nvPr>
            <p:ph type="body" sz="quarter" idx="21"/>
          </p:nvPr>
        </p:nvSpPr>
        <p:spPr>
          <a:xfrm>
            <a:off x="5820154" y="2336873"/>
            <a:ext cx="4474029" cy="692077"/>
          </a:xfrm>
          <a:prstGeom prst="rect">
            <a:avLst/>
          </a:prstGeom>
        </p:spPr>
        <p:txBody>
          <a:bodyPr anchor="b"/>
          <a:lstStyle/>
          <a:p>
            <a:pPr marL="0" indent="0">
              <a:buSzTx/>
              <a:buFontTx/>
              <a:buNone/>
              <a:defRPr b="1"/>
            </a:pPr>
            <a:endParaRPr/>
          </a:p>
        </p:txBody>
      </p:sp>
      <p:sp>
        <p:nvSpPr>
          <p:cNvPr id="7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Title Only">
    <p:spTree>
      <p:nvGrpSpPr>
        <p:cNvPr id="1" name=""/>
        <p:cNvGrpSpPr/>
        <p:nvPr/>
      </p:nvGrpSpPr>
      <p:grpSpPr>
        <a:xfrm>
          <a:off x="0" y="0"/>
          <a:ext cx="0" cy="0"/>
          <a:chOff x="0" y="0"/>
          <a:chExt cx="0" cy="0"/>
        </a:xfrm>
      </p:grpSpPr>
      <p:pic>
        <p:nvPicPr>
          <p:cNvPr id="85"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86" name="Picture 5" descr="Picture 5"/>
          <p:cNvPicPr>
            <a:picLocks noChangeAspect="1"/>
          </p:cNvPicPr>
          <p:nvPr/>
        </p:nvPicPr>
        <p:blipFill>
          <a:blip r:embed="rId3"/>
          <a:stretch>
            <a:fillRect/>
          </a:stretch>
        </p:blipFill>
        <p:spPr>
          <a:xfrm>
            <a:off x="1" y="1970240"/>
            <a:ext cx="10437812" cy="321165"/>
          </a:xfrm>
          <a:prstGeom prst="rect">
            <a:avLst/>
          </a:prstGeom>
          <a:ln w="12700">
            <a:miter lim="400000"/>
          </a:ln>
        </p:spPr>
      </p:pic>
      <p:pic>
        <p:nvPicPr>
          <p:cNvPr id="87" name="Picture 6" descr="Picture 6"/>
          <p:cNvPicPr>
            <a:picLocks noChangeAspect="1"/>
          </p:cNvPicPr>
          <p:nvPr/>
        </p:nvPicPr>
        <p:blipFill>
          <a:blip r:embed="rId4"/>
          <a:stretch>
            <a:fillRect/>
          </a:stretch>
        </p:blipFill>
        <p:spPr>
          <a:xfrm>
            <a:off x="10585825" y="1971233"/>
            <a:ext cx="1602998" cy="144271"/>
          </a:xfrm>
          <a:prstGeom prst="rect">
            <a:avLst/>
          </a:prstGeom>
          <a:ln w="12700">
            <a:miter lim="400000"/>
          </a:ln>
        </p:spPr>
      </p:pic>
      <p:sp>
        <p:nvSpPr>
          <p:cNvPr id="88" name="Rectangle 7"/>
          <p:cNvSpPr/>
          <p:nvPr/>
        </p:nvSpPr>
        <p:spPr>
          <a:xfrm>
            <a:off x="-1" y="609600"/>
            <a:ext cx="10437814" cy="1368198"/>
          </a:xfrm>
          <a:prstGeom prst="rect">
            <a:avLst/>
          </a:prstGeom>
          <a:solidFill>
            <a:srgbClr val="262626"/>
          </a:solidFill>
          <a:ln w="12700">
            <a:miter lim="400000"/>
          </a:ln>
        </p:spPr>
        <p:txBody>
          <a:bodyPr lIns="45719" rIns="45719"/>
          <a:lstStyle/>
          <a:p>
            <a:pPr>
              <a:defRPr>
                <a:solidFill>
                  <a:srgbClr val="FFFFFF"/>
                </a:solidFill>
              </a:defRPr>
            </a:pPr>
            <a:endParaRPr/>
          </a:p>
        </p:txBody>
      </p:sp>
      <p:sp>
        <p:nvSpPr>
          <p:cNvPr id="89" name="Rectangle 8"/>
          <p:cNvSpPr/>
          <p:nvPr/>
        </p:nvSpPr>
        <p:spPr>
          <a:xfrm>
            <a:off x="10585826" y="609600"/>
            <a:ext cx="1602998" cy="1368198"/>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90" name="Title Text"/>
          <p:cNvSpPr txBox="1">
            <a:spLocks noGrp="1"/>
          </p:cNvSpPr>
          <p:nvPr>
            <p:ph type="title"/>
          </p:nvPr>
        </p:nvSpPr>
        <p:spPr>
          <a:xfrm>
            <a:off x="680321" y="753228"/>
            <a:ext cx="9613862" cy="1080938"/>
          </a:xfrm>
          <a:prstGeom prst="rect">
            <a:avLst/>
          </a:prstGeom>
        </p:spPr>
        <p:txBody>
          <a:bodyPr/>
          <a:lstStyle/>
          <a:p>
            <a:r>
              <a:t>Title Text</a:t>
            </a:r>
          </a:p>
        </p:txBody>
      </p:sp>
      <p:sp>
        <p:nvSpPr>
          <p:cNvPr id="9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9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Content with Caption">
    <p:spTree>
      <p:nvGrpSpPr>
        <p:cNvPr id="1" name=""/>
        <p:cNvGrpSpPr/>
        <p:nvPr/>
      </p:nvGrpSpPr>
      <p:grpSpPr>
        <a:xfrm>
          <a:off x="0" y="0"/>
          <a:ext cx="0" cy="0"/>
          <a:chOff x="0" y="0"/>
          <a:chExt cx="0" cy="0"/>
        </a:xfrm>
      </p:grpSpPr>
      <p:pic>
        <p:nvPicPr>
          <p:cNvPr id="105"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106" name="Picture 7" descr="Picture 7"/>
          <p:cNvPicPr>
            <a:picLocks noChangeAspect="1"/>
          </p:cNvPicPr>
          <p:nvPr/>
        </p:nvPicPr>
        <p:blipFill>
          <a:blip r:embed="rId3"/>
          <a:stretch>
            <a:fillRect/>
          </a:stretch>
        </p:blipFill>
        <p:spPr>
          <a:xfrm>
            <a:off x="1" y="1970240"/>
            <a:ext cx="10437812" cy="321165"/>
          </a:xfrm>
          <a:prstGeom prst="rect">
            <a:avLst/>
          </a:prstGeom>
          <a:ln w="12700">
            <a:miter lim="400000"/>
          </a:ln>
        </p:spPr>
      </p:pic>
      <p:pic>
        <p:nvPicPr>
          <p:cNvPr id="107" name="Picture 8" descr="Picture 8"/>
          <p:cNvPicPr>
            <a:picLocks noChangeAspect="1"/>
          </p:cNvPicPr>
          <p:nvPr/>
        </p:nvPicPr>
        <p:blipFill>
          <a:blip r:embed="rId4"/>
          <a:stretch>
            <a:fillRect/>
          </a:stretch>
        </p:blipFill>
        <p:spPr>
          <a:xfrm>
            <a:off x="10585825" y="1971233"/>
            <a:ext cx="1602998" cy="144271"/>
          </a:xfrm>
          <a:prstGeom prst="rect">
            <a:avLst/>
          </a:prstGeom>
          <a:ln w="12700">
            <a:miter lim="400000"/>
          </a:ln>
        </p:spPr>
      </p:pic>
      <p:sp>
        <p:nvSpPr>
          <p:cNvPr id="108" name="Rectangle 9"/>
          <p:cNvSpPr/>
          <p:nvPr/>
        </p:nvSpPr>
        <p:spPr>
          <a:xfrm>
            <a:off x="-1" y="609600"/>
            <a:ext cx="10437814" cy="1368198"/>
          </a:xfrm>
          <a:prstGeom prst="rect">
            <a:avLst/>
          </a:prstGeom>
          <a:solidFill>
            <a:srgbClr val="262626"/>
          </a:solidFill>
          <a:ln w="12700">
            <a:miter lim="400000"/>
          </a:ln>
        </p:spPr>
        <p:txBody>
          <a:bodyPr lIns="45719" rIns="45719"/>
          <a:lstStyle/>
          <a:p>
            <a:pPr>
              <a:defRPr>
                <a:solidFill>
                  <a:srgbClr val="FFFFFF"/>
                </a:solidFill>
              </a:defRPr>
            </a:pPr>
            <a:endParaRPr/>
          </a:p>
        </p:txBody>
      </p:sp>
      <p:sp>
        <p:nvSpPr>
          <p:cNvPr id="109" name="Rectangle 10"/>
          <p:cNvSpPr/>
          <p:nvPr/>
        </p:nvSpPr>
        <p:spPr>
          <a:xfrm>
            <a:off x="10585826" y="609600"/>
            <a:ext cx="1602998" cy="1368198"/>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110" name="Title Text"/>
          <p:cNvSpPr txBox="1">
            <a:spLocks noGrp="1"/>
          </p:cNvSpPr>
          <p:nvPr>
            <p:ph type="title"/>
          </p:nvPr>
        </p:nvSpPr>
        <p:spPr>
          <a:xfrm>
            <a:off x="680321" y="753226"/>
            <a:ext cx="9613859" cy="1080942"/>
          </a:xfrm>
          <a:prstGeom prst="rect">
            <a:avLst/>
          </a:prstGeom>
        </p:spPr>
        <p:txBody>
          <a:bodyPr/>
          <a:lstStyle/>
          <a:p>
            <a:r>
              <a:t>Title Text</a:t>
            </a:r>
          </a:p>
        </p:txBody>
      </p:sp>
      <p:sp>
        <p:nvSpPr>
          <p:cNvPr id="111" name="Body Level One…"/>
          <p:cNvSpPr txBox="1">
            <a:spLocks noGrp="1"/>
          </p:cNvSpPr>
          <p:nvPr>
            <p:ph type="body" sz="half" idx="1"/>
          </p:nvPr>
        </p:nvSpPr>
        <p:spPr>
          <a:xfrm>
            <a:off x="4685846" y="2336873"/>
            <a:ext cx="5608337" cy="3599313"/>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12" name="Text Placeholder 3"/>
          <p:cNvSpPr>
            <a:spLocks noGrp="1"/>
          </p:cNvSpPr>
          <p:nvPr>
            <p:ph type="body" sz="quarter" idx="21"/>
          </p:nvPr>
        </p:nvSpPr>
        <p:spPr>
          <a:xfrm>
            <a:off x="680322" y="2336872"/>
            <a:ext cx="3790078" cy="3599318"/>
          </a:xfrm>
          <a:prstGeom prst="rect">
            <a:avLst/>
          </a:prstGeom>
        </p:spPr>
        <p:txBody>
          <a:bodyPr anchor="ctr"/>
          <a:lstStyle/>
          <a:p>
            <a:pPr marL="0" indent="0">
              <a:buSzTx/>
              <a:buFontTx/>
              <a:buNone/>
              <a:defRPr sz="1600"/>
            </a:pPr>
            <a:endParaRPr/>
          </a:p>
        </p:txBody>
      </p:sp>
      <p:sp>
        <p:nvSpPr>
          <p:cNvPr id="1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Picture with Caption">
    <p:spTree>
      <p:nvGrpSpPr>
        <p:cNvPr id="1" name=""/>
        <p:cNvGrpSpPr/>
        <p:nvPr/>
      </p:nvGrpSpPr>
      <p:grpSpPr>
        <a:xfrm>
          <a:off x="0" y="0"/>
          <a:ext cx="0" cy="0"/>
          <a:chOff x="0" y="0"/>
          <a:chExt cx="0" cy="0"/>
        </a:xfrm>
      </p:grpSpPr>
      <p:pic>
        <p:nvPicPr>
          <p:cNvPr id="120"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121" name="Picture 7" descr="Picture 7"/>
          <p:cNvPicPr>
            <a:picLocks noChangeAspect="1"/>
          </p:cNvPicPr>
          <p:nvPr/>
        </p:nvPicPr>
        <p:blipFill>
          <a:blip r:embed="rId3"/>
          <a:stretch>
            <a:fillRect/>
          </a:stretch>
        </p:blipFill>
        <p:spPr>
          <a:xfrm>
            <a:off x="1" y="1970240"/>
            <a:ext cx="10437812" cy="321165"/>
          </a:xfrm>
          <a:prstGeom prst="rect">
            <a:avLst/>
          </a:prstGeom>
          <a:ln w="12700">
            <a:miter lim="400000"/>
          </a:ln>
        </p:spPr>
      </p:pic>
      <p:pic>
        <p:nvPicPr>
          <p:cNvPr id="122" name="Picture 8" descr="Picture 8"/>
          <p:cNvPicPr>
            <a:picLocks noChangeAspect="1"/>
          </p:cNvPicPr>
          <p:nvPr/>
        </p:nvPicPr>
        <p:blipFill>
          <a:blip r:embed="rId4"/>
          <a:stretch>
            <a:fillRect/>
          </a:stretch>
        </p:blipFill>
        <p:spPr>
          <a:xfrm>
            <a:off x="10585825" y="1971233"/>
            <a:ext cx="1602998" cy="144271"/>
          </a:xfrm>
          <a:prstGeom prst="rect">
            <a:avLst/>
          </a:prstGeom>
          <a:ln w="12700">
            <a:miter lim="400000"/>
          </a:ln>
        </p:spPr>
      </p:pic>
      <p:sp>
        <p:nvSpPr>
          <p:cNvPr id="123" name="Rectangle 9"/>
          <p:cNvSpPr/>
          <p:nvPr/>
        </p:nvSpPr>
        <p:spPr>
          <a:xfrm>
            <a:off x="-1" y="609600"/>
            <a:ext cx="10437814" cy="1368198"/>
          </a:xfrm>
          <a:prstGeom prst="rect">
            <a:avLst/>
          </a:prstGeom>
          <a:solidFill>
            <a:srgbClr val="262626"/>
          </a:solidFill>
          <a:ln w="12700">
            <a:miter lim="400000"/>
          </a:ln>
        </p:spPr>
        <p:txBody>
          <a:bodyPr lIns="45719" rIns="45719"/>
          <a:lstStyle/>
          <a:p>
            <a:pPr>
              <a:defRPr>
                <a:solidFill>
                  <a:srgbClr val="FFFFFF"/>
                </a:solidFill>
              </a:defRPr>
            </a:pPr>
            <a:endParaRPr/>
          </a:p>
        </p:txBody>
      </p:sp>
      <p:sp>
        <p:nvSpPr>
          <p:cNvPr id="124" name="Rectangle 10"/>
          <p:cNvSpPr/>
          <p:nvPr/>
        </p:nvSpPr>
        <p:spPr>
          <a:xfrm>
            <a:off x="10585826" y="609600"/>
            <a:ext cx="1602998" cy="1368198"/>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125" name="Title Text"/>
          <p:cNvSpPr txBox="1">
            <a:spLocks noGrp="1"/>
          </p:cNvSpPr>
          <p:nvPr>
            <p:ph type="title"/>
          </p:nvPr>
        </p:nvSpPr>
        <p:spPr>
          <a:xfrm>
            <a:off x="680323" y="753228"/>
            <a:ext cx="9613858" cy="1080938"/>
          </a:xfrm>
          <a:prstGeom prst="rect">
            <a:avLst/>
          </a:prstGeom>
        </p:spPr>
        <p:txBody>
          <a:bodyPr/>
          <a:lstStyle/>
          <a:p>
            <a:r>
              <a:t>Title Text</a:t>
            </a:r>
          </a:p>
        </p:txBody>
      </p:sp>
      <p:sp>
        <p:nvSpPr>
          <p:cNvPr id="126" name="Picture Placeholder 2"/>
          <p:cNvSpPr>
            <a:spLocks noGrp="1"/>
          </p:cNvSpPr>
          <p:nvPr>
            <p:ph type="pic" sz="half" idx="21"/>
          </p:nvPr>
        </p:nvSpPr>
        <p:spPr>
          <a:xfrm>
            <a:off x="4868333" y="2336874"/>
            <a:ext cx="5425850" cy="3599313"/>
          </a:xfrm>
          <a:prstGeom prst="rect">
            <a:avLst/>
          </a:prstGeom>
          <a:effectLst>
            <a:outerShdw blurRad="76200" dist="63500" dir="5040000" rotWithShape="0">
              <a:srgbClr val="000000">
                <a:alpha val="41000"/>
              </a:srgbClr>
            </a:outerShdw>
          </a:effectLst>
        </p:spPr>
        <p:txBody>
          <a:bodyPr lIns="91439" rIns="91439">
            <a:noAutofit/>
          </a:bodyPr>
          <a:lstStyle/>
          <a:p>
            <a:endParaRPr/>
          </a:p>
        </p:txBody>
      </p:sp>
      <p:sp>
        <p:nvSpPr>
          <p:cNvPr id="127" name="Body Level One…"/>
          <p:cNvSpPr txBox="1">
            <a:spLocks noGrp="1"/>
          </p:cNvSpPr>
          <p:nvPr>
            <p:ph type="body" sz="quarter" idx="1"/>
          </p:nvPr>
        </p:nvSpPr>
        <p:spPr>
          <a:xfrm>
            <a:off x="680323" y="2336873"/>
            <a:ext cx="3876257" cy="3599316"/>
          </a:xfrm>
          <a:prstGeom prst="rect">
            <a:avLst/>
          </a:prstGeom>
        </p:spPr>
        <p:txBody>
          <a:bodyPr anchor="ct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r>
              <a:t>Body Level One</a:t>
            </a:r>
          </a:p>
          <a:p>
            <a:pPr lvl="1"/>
            <a:r>
              <a:t>Body Level Two</a:t>
            </a:r>
          </a:p>
          <a:p>
            <a:pPr lvl="2"/>
            <a:r>
              <a:t>Body Level Three</a:t>
            </a:r>
          </a:p>
          <a:p>
            <a:pPr lvl="3"/>
            <a:r>
              <a:t>Body Level Four</a:t>
            </a:r>
          </a:p>
          <a:p>
            <a:pPr lvl="4"/>
            <a:r>
              <a:t>Body Level Five</a:t>
            </a:r>
          </a:p>
        </p:txBody>
      </p:sp>
      <p:sp>
        <p:nvSpPr>
          <p:cNvPr id="12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68327"/>
            </a:gs>
            <a:gs pos="50000">
              <a:srgbClr val="D54209"/>
            </a:gs>
            <a:gs pos="100000">
              <a:srgbClr val="690D00"/>
            </a:gs>
          </a:gsLst>
          <a:lin ang="2520000" scaled="0"/>
        </a:gradFill>
        <a:effectLst/>
      </p:bgPr>
    </p:bg>
    <p:spTree>
      <p:nvGrpSpPr>
        <p:cNvPr id="1" name=""/>
        <p:cNvGrpSpPr/>
        <p:nvPr/>
      </p:nvGrpSpPr>
      <p:grpSpPr>
        <a:xfrm>
          <a:off x="0" y="0"/>
          <a:ext cx="0" cy="0"/>
          <a:chOff x="0" y="0"/>
          <a:chExt cx="0" cy="0"/>
        </a:xfrm>
      </p:grpSpPr>
      <p:pic>
        <p:nvPicPr>
          <p:cNvPr id="2" name="Picture 6" descr="Picture 6"/>
          <p:cNvPicPr>
            <a:picLocks noChangeAspect="1"/>
          </p:cNvPicPr>
          <p:nvPr/>
        </p:nvPicPr>
        <p:blipFill>
          <a:blip r:embed="rId17"/>
          <a:stretch>
            <a:fillRect/>
          </a:stretch>
        </p:blipFill>
        <p:spPr>
          <a:xfrm>
            <a:off x="0" y="0"/>
            <a:ext cx="12192000" cy="6858000"/>
          </a:xfrm>
          <a:prstGeom prst="rect">
            <a:avLst/>
          </a:prstGeom>
          <a:ln w="12700">
            <a:miter lim="400000"/>
          </a:ln>
        </p:spPr>
      </p:pic>
      <p:pic>
        <p:nvPicPr>
          <p:cNvPr id="3" name="Picture 4" descr="Picture 4"/>
          <p:cNvPicPr>
            <a:picLocks noChangeAspect="1"/>
          </p:cNvPicPr>
          <p:nvPr/>
        </p:nvPicPr>
        <p:blipFill>
          <a:blip r:embed="rId18"/>
          <a:stretch>
            <a:fillRect/>
          </a:stretch>
        </p:blipFill>
        <p:spPr>
          <a:xfrm>
            <a:off x="10585825" y="1971233"/>
            <a:ext cx="1602998" cy="144271"/>
          </a:xfrm>
          <a:prstGeom prst="rect">
            <a:avLst/>
          </a:prstGeom>
          <a:ln w="12700">
            <a:miter lim="400000"/>
          </a:ln>
        </p:spPr>
      </p:pic>
      <p:sp>
        <p:nvSpPr>
          <p:cNvPr id="4" name="Rectangle 5"/>
          <p:cNvSpPr/>
          <p:nvPr/>
        </p:nvSpPr>
        <p:spPr>
          <a:xfrm>
            <a:off x="10585826" y="609600"/>
            <a:ext cx="1602998" cy="1368198"/>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5" name="Title Text"/>
          <p:cNvSpPr txBox="1">
            <a:spLocks noGrp="1"/>
          </p:cNvSpPr>
          <p:nvPr>
            <p:ph type="title"/>
          </p:nvPr>
        </p:nvSpPr>
        <p:spPr>
          <a:xfrm>
            <a:off x="609600" y="92074"/>
            <a:ext cx="10972800" cy="15081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r>
              <a:t>Title Text</a:t>
            </a:r>
          </a:p>
        </p:txBody>
      </p:sp>
      <p:sp>
        <p:nvSpPr>
          <p:cNvPr id="6" name="Body Level One…"/>
          <p:cNvSpPr txBox="1">
            <a:spLocks noGrp="1"/>
          </p:cNvSpPr>
          <p:nvPr>
            <p:ph type="body" idx="1"/>
          </p:nvPr>
        </p:nvSpPr>
        <p:spPr>
          <a:xfrm>
            <a:off x="609600" y="1600200"/>
            <a:ext cx="10972800" cy="5257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
        <p:nvSpPr>
          <p:cNvPr id="7" name="Slide Number"/>
          <p:cNvSpPr txBox="1">
            <a:spLocks noGrp="1"/>
          </p:cNvSpPr>
          <p:nvPr>
            <p:ph type="sldNum" sz="quarter" idx="2"/>
          </p:nvPr>
        </p:nvSpPr>
        <p:spPr>
          <a:xfrm>
            <a:off x="10729455" y="986201"/>
            <a:ext cx="583665" cy="624841"/>
          </a:xfrm>
          <a:prstGeom prst="rect">
            <a:avLst/>
          </a:prstGeom>
          <a:ln w="12700">
            <a:miter lim="400000"/>
          </a:ln>
        </p:spPr>
        <p:txBody>
          <a:bodyPr wrap="none" lIns="45719" rIns="45719" anchor="ctr">
            <a:spAutoFit/>
          </a:bodyPr>
          <a:lstStyle>
            <a:lvl1pPr>
              <a:defRPr sz="3600">
                <a:solidFill>
                  <a:srgbClr val="FFFFFF"/>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ransition spd="med"/>
  <p:txStyles>
    <p:titleStyle>
      <a:lvl1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n-lt"/>
          <a:ea typeface="+mn-ea"/>
          <a:cs typeface="+mn-cs"/>
          <a:sym typeface="Trebuchet MS"/>
        </a:defRPr>
      </a:lvl1pPr>
      <a:lvl2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n-lt"/>
          <a:ea typeface="+mn-ea"/>
          <a:cs typeface="+mn-cs"/>
          <a:sym typeface="Trebuchet MS"/>
        </a:defRPr>
      </a:lvl2pPr>
      <a:lvl3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n-lt"/>
          <a:ea typeface="+mn-ea"/>
          <a:cs typeface="+mn-cs"/>
          <a:sym typeface="Trebuchet MS"/>
        </a:defRPr>
      </a:lvl3pPr>
      <a:lvl4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n-lt"/>
          <a:ea typeface="+mn-ea"/>
          <a:cs typeface="+mn-cs"/>
          <a:sym typeface="Trebuchet MS"/>
        </a:defRPr>
      </a:lvl4pPr>
      <a:lvl5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n-lt"/>
          <a:ea typeface="+mn-ea"/>
          <a:cs typeface="+mn-cs"/>
          <a:sym typeface="Trebuchet MS"/>
        </a:defRPr>
      </a:lvl5pPr>
      <a:lvl6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n-lt"/>
          <a:ea typeface="+mn-ea"/>
          <a:cs typeface="+mn-cs"/>
          <a:sym typeface="Trebuchet MS"/>
        </a:defRPr>
      </a:lvl6pPr>
      <a:lvl7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n-lt"/>
          <a:ea typeface="+mn-ea"/>
          <a:cs typeface="+mn-cs"/>
          <a:sym typeface="Trebuchet MS"/>
        </a:defRPr>
      </a:lvl7pPr>
      <a:lvl8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n-lt"/>
          <a:ea typeface="+mn-ea"/>
          <a:cs typeface="+mn-cs"/>
          <a:sym typeface="Trebuchet MS"/>
        </a:defRPr>
      </a:lvl8pPr>
      <a:lvl9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n-lt"/>
          <a:ea typeface="+mn-ea"/>
          <a:cs typeface="+mn-cs"/>
          <a:sym typeface="Trebuchet MS"/>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n-lt"/>
          <a:ea typeface="+mn-ea"/>
          <a:cs typeface="+mn-cs"/>
          <a:sym typeface="Trebuchet MS"/>
        </a:defRPr>
      </a:lvl1pPr>
      <a:lvl2pPr marL="731519" marR="0" indent="-274319"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n-lt"/>
          <a:ea typeface="+mn-ea"/>
          <a:cs typeface="+mn-cs"/>
          <a:sym typeface="Trebuchet MS"/>
        </a:defRPr>
      </a:lvl2pPr>
      <a:lvl3pPr marL="1219200" marR="0" indent="-3048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n-lt"/>
          <a:ea typeface="+mn-ea"/>
          <a:cs typeface="+mn-cs"/>
          <a:sym typeface="Trebuchet MS"/>
        </a:defRPr>
      </a:lvl3pPr>
      <a:lvl4pPr marL="1714500" marR="0" indent="-3429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n-lt"/>
          <a:ea typeface="+mn-ea"/>
          <a:cs typeface="+mn-cs"/>
          <a:sym typeface="Trebuchet MS"/>
        </a:defRPr>
      </a:lvl4pPr>
      <a:lvl5pPr marL="2171700" marR="0" indent="-3429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n-lt"/>
          <a:ea typeface="+mn-ea"/>
          <a:cs typeface="+mn-cs"/>
          <a:sym typeface="Trebuchet MS"/>
        </a:defRPr>
      </a:lvl5pPr>
      <a:lvl6pPr marL="2677885" marR="0" indent="-391885"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n-lt"/>
          <a:ea typeface="+mn-ea"/>
          <a:cs typeface="+mn-cs"/>
          <a:sym typeface="Trebuchet MS"/>
        </a:defRPr>
      </a:lvl6pPr>
      <a:lvl7pPr marL="3135085" marR="0" indent="-391885"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n-lt"/>
          <a:ea typeface="+mn-ea"/>
          <a:cs typeface="+mn-cs"/>
          <a:sym typeface="Trebuchet MS"/>
        </a:defRPr>
      </a:lvl7pPr>
      <a:lvl8pPr marL="3592285" marR="0" indent="-391885"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n-lt"/>
          <a:ea typeface="+mn-ea"/>
          <a:cs typeface="+mn-cs"/>
          <a:sym typeface="Trebuchet MS"/>
        </a:defRPr>
      </a:lvl8pPr>
      <a:lvl9pPr marL="4049485" marR="0" indent="-391885"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n-lt"/>
          <a:ea typeface="+mn-ea"/>
          <a:cs typeface="+mn-cs"/>
          <a:sym typeface="Trebuchet MS"/>
        </a:defRPr>
      </a:lvl9pPr>
    </p:bodyStyle>
    <p:otherStyle>
      <a:lvl1pPr marL="0" marR="0" indent="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1pPr>
      <a:lvl2pPr marL="0" marR="0" indent="45720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2pPr>
      <a:lvl3pPr marL="0" marR="0" indent="91440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3pPr>
      <a:lvl4pPr marL="0" marR="0" indent="137160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4pPr>
      <a:lvl5pPr marL="0" marR="0" indent="182880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5pPr>
      <a:lvl6pPr marL="0" marR="0" indent="228600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6pPr>
      <a:lvl7pPr marL="0" marR="0" indent="274320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7pPr>
      <a:lvl8pPr marL="0" marR="0" indent="320040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8pPr>
      <a:lvl9pPr marL="0" marR="0" indent="365760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 name="Title 1"/>
          <p:cNvSpPr txBox="1">
            <a:spLocks noGrp="1"/>
          </p:cNvSpPr>
          <p:nvPr>
            <p:ph type="ctrTitle"/>
          </p:nvPr>
        </p:nvSpPr>
        <p:spPr>
          <a:xfrm>
            <a:off x="680322" y="2733708"/>
            <a:ext cx="8144134" cy="1373071"/>
          </a:xfrm>
          <a:prstGeom prst="rect">
            <a:avLst/>
          </a:prstGeom>
        </p:spPr>
        <p:txBody>
          <a:bodyPr/>
          <a:lstStyle/>
          <a:p>
            <a:pPr defTabSz="640079">
              <a:defRPr sz="3780"/>
            </a:pPr>
            <a:r>
              <a:rPr lang="el-GR"/>
              <a:t>ΕΝΟΤΗΤΑ 1, ΘΕΜΑ 5</a:t>
            </a:r>
            <a:br>
              <a:rPr lang="el-GR"/>
            </a:br>
            <a:r>
              <a:rPr lang="el-GR"/>
              <a:t>Πώς μοιάζει η παρέμβαση;</a:t>
            </a:r>
            <a:endParaRPr dirty="0"/>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 name="Title 1"/>
          <p:cNvSpPr txBox="1">
            <a:spLocks noGrp="1"/>
          </p:cNvSpPr>
          <p:nvPr>
            <p:ph type="title"/>
          </p:nvPr>
        </p:nvSpPr>
        <p:spPr>
          <a:xfrm>
            <a:off x="680320" y="753228"/>
            <a:ext cx="9613863" cy="1080939"/>
          </a:xfrm>
          <a:prstGeom prst="rect">
            <a:avLst/>
          </a:prstGeom>
        </p:spPr>
        <p:txBody>
          <a:bodyPr/>
          <a:lstStyle>
            <a:lvl1pPr>
              <a:defRPr sz="3200"/>
            </a:lvl1pPr>
          </a:lstStyle>
          <a:p>
            <a:r>
              <a:rPr lang="el-GR" dirty="0"/>
              <a:t>2. Επικοινωνία με τον γονέα/φροντιστή</a:t>
            </a:r>
            <a:endParaRPr dirty="0"/>
          </a:p>
        </p:txBody>
      </p:sp>
      <p:sp>
        <p:nvSpPr>
          <p:cNvPr id="267" name="Content Placeholder 2"/>
          <p:cNvSpPr txBox="1">
            <a:spLocks noGrp="1"/>
          </p:cNvSpPr>
          <p:nvPr>
            <p:ph type="body" idx="1"/>
          </p:nvPr>
        </p:nvSpPr>
        <p:spPr>
          <a:xfrm>
            <a:off x="680320" y="2336873"/>
            <a:ext cx="9613863" cy="3599317"/>
          </a:xfrm>
          <a:prstGeom prst="rect">
            <a:avLst/>
          </a:prstGeom>
        </p:spPr>
        <p:txBody>
          <a:bodyPr/>
          <a:lstStyle/>
          <a:p>
            <a:pPr marL="0" indent="0">
              <a:buSzTx/>
              <a:buNone/>
            </a:pPr>
            <a:r>
              <a:rPr lang="el-GR" dirty="0"/>
              <a:t>Γ) Σε RI που βασίζεται σε πόρους</a:t>
            </a:r>
          </a:p>
          <a:p>
            <a:pPr marL="0" indent="0">
              <a:buSzTx/>
              <a:buNone/>
            </a:pPr>
            <a:r>
              <a:rPr lang="el-GR" dirty="0"/>
              <a:t>..."μια παρέμβαση που βασίζεται σε πόρους αποτελείται από ένα σύνολο στρατηγικών που επικεντρώνονται στην κινητοποίηση και την παροχή πόρων και υποστήριξης σε άτομα και οικογένειες για την επίτευξη των επιθυμητών αποτελεσμάτων."</a:t>
            </a:r>
            <a:endParaRPr dirty="0"/>
          </a:p>
        </p:txBody>
      </p:sp>
      <p:pic>
        <p:nvPicPr>
          <p:cNvPr id="268" name="Picture 4" descr="Picture 4"/>
          <p:cNvPicPr>
            <a:picLocks noChangeAspect="1"/>
          </p:cNvPicPr>
          <p:nvPr/>
        </p:nvPicPr>
        <p:blipFill>
          <a:blip r:embed="rId2"/>
          <a:stretch>
            <a:fillRect/>
          </a:stretch>
        </p:blipFill>
        <p:spPr>
          <a:xfrm>
            <a:off x="1375928" y="4240645"/>
            <a:ext cx="7620290" cy="2303022"/>
          </a:xfrm>
          <a:prstGeom prst="rect">
            <a:avLst/>
          </a:prstGeom>
          <a:ln w="12700">
            <a:miter lim="400000"/>
          </a:ln>
        </p:spPr>
      </p:pic>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 name="Title 1"/>
          <p:cNvSpPr txBox="1">
            <a:spLocks noGrp="1"/>
          </p:cNvSpPr>
          <p:nvPr>
            <p:ph type="title"/>
          </p:nvPr>
        </p:nvSpPr>
        <p:spPr>
          <a:xfrm>
            <a:off x="680320" y="753228"/>
            <a:ext cx="9613863" cy="1080939"/>
          </a:xfrm>
          <a:prstGeom prst="rect">
            <a:avLst/>
          </a:prstGeom>
        </p:spPr>
        <p:txBody>
          <a:bodyPr/>
          <a:lstStyle/>
          <a:p>
            <a:r>
              <a:rPr lang="el-GR" dirty="0"/>
              <a:t>3. Ανάπτυξη κοινού σχεδίου δύο μερών</a:t>
            </a:r>
            <a:endParaRPr dirty="0"/>
          </a:p>
        </p:txBody>
      </p:sp>
      <p:pic>
        <p:nvPicPr>
          <p:cNvPr id="271" name="Picture 3" descr="Picture 3"/>
          <p:cNvPicPr>
            <a:picLocks noChangeAspect="1"/>
          </p:cNvPicPr>
          <p:nvPr/>
        </p:nvPicPr>
        <p:blipFill>
          <a:blip r:embed="rId2"/>
          <a:stretch>
            <a:fillRect/>
          </a:stretch>
        </p:blipFill>
        <p:spPr>
          <a:xfrm>
            <a:off x="2323377" y="2026660"/>
            <a:ext cx="5185788" cy="4719648"/>
          </a:xfrm>
          <a:prstGeom prst="rect">
            <a:avLst/>
          </a:prstGeom>
          <a:ln w="12700">
            <a:miter lim="400000"/>
          </a:ln>
        </p:spPr>
      </p:pic>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 name="Title 1"/>
          <p:cNvSpPr txBox="1">
            <a:spLocks noGrp="1"/>
          </p:cNvSpPr>
          <p:nvPr>
            <p:ph type="title"/>
          </p:nvPr>
        </p:nvSpPr>
        <p:spPr>
          <a:xfrm>
            <a:off x="680320" y="753228"/>
            <a:ext cx="9613863" cy="1080939"/>
          </a:xfrm>
          <a:prstGeom prst="rect">
            <a:avLst/>
          </a:prstGeom>
        </p:spPr>
        <p:txBody>
          <a:bodyPr/>
          <a:lstStyle/>
          <a:p>
            <a:r>
              <a:rPr lang="el-GR" dirty="0"/>
              <a:t>Ρόλοι κατά τις επισκέψεις RI</a:t>
            </a:r>
            <a:endParaRPr dirty="0"/>
          </a:p>
        </p:txBody>
      </p:sp>
      <p:sp>
        <p:nvSpPr>
          <p:cNvPr id="274" name="Content Placeholder 2"/>
          <p:cNvSpPr txBox="1">
            <a:spLocks noGrp="1"/>
          </p:cNvSpPr>
          <p:nvPr>
            <p:ph type="body" idx="1"/>
          </p:nvPr>
        </p:nvSpPr>
        <p:spPr>
          <a:xfrm>
            <a:off x="680320" y="2336873"/>
            <a:ext cx="9613863" cy="3599317"/>
          </a:xfrm>
          <a:prstGeom prst="rect">
            <a:avLst/>
          </a:prstGeom>
        </p:spPr>
        <p:txBody>
          <a:bodyPr/>
          <a:lstStyle/>
          <a:p>
            <a:endParaRPr dirty="0"/>
          </a:p>
          <a:p>
            <a:endParaRPr dirty="0"/>
          </a:p>
          <a:p>
            <a:r>
              <a:rPr lang="el-GR" dirty="0"/>
              <a:t>Γονείς και άλλοι φροντιστές</a:t>
            </a:r>
          </a:p>
          <a:p>
            <a:endParaRPr lang="el-GR" dirty="0"/>
          </a:p>
          <a:p>
            <a:r>
              <a:rPr lang="el-GR" dirty="0"/>
              <a:t>Ασκούμενοι</a:t>
            </a:r>
            <a:endParaRPr dirty="0"/>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Title 1"/>
          <p:cNvSpPr txBox="1">
            <a:spLocks noGrp="1"/>
          </p:cNvSpPr>
          <p:nvPr>
            <p:ph type="title"/>
          </p:nvPr>
        </p:nvSpPr>
        <p:spPr>
          <a:xfrm>
            <a:off x="680320" y="753228"/>
            <a:ext cx="9613863" cy="1080939"/>
          </a:xfrm>
          <a:prstGeom prst="rect">
            <a:avLst/>
          </a:prstGeom>
        </p:spPr>
        <p:txBody>
          <a:bodyPr/>
          <a:lstStyle>
            <a:lvl1pPr algn="ctr"/>
          </a:lstStyle>
          <a:p>
            <a:r>
              <a:rPr lang="el-GR" dirty="0"/>
              <a:t>Ο ρόλος του γονέα/κηδεμόνα/φροντιστή</a:t>
            </a:r>
            <a:endParaRPr dirty="0"/>
          </a:p>
        </p:txBody>
      </p:sp>
      <p:sp>
        <p:nvSpPr>
          <p:cNvPr id="277" name="Content Placeholder 2"/>
          <p:cNvSpPr txBox="1">
            <a:spLocks noGrp="1"/>
          </p:cNvSpPr>
          <p:nvPr>
            <p:ph type="body" idx="1"/>
          </p:nvPr>
        </p:nvSpPr>
        <p:spPr>
          <a:xfrm>
            <a:off x="680320" y="2336873"/>
            <a:ext cx="9613863" cy="3599317"/>
          </a:xfrm>
          <a:prstGeom prst="rect">
            <a:avLst/>
          </a:prstGeom>
        </p:spPr>
        <p:txBody>
          <a:bodyPr/>
          <a:lstStyle/>
          <a:p>
            <a:pPr>
              <a:buFontTx/>
              <a:buChar char="-"/>
            </a:pPr>
            <a:r>
              <a:rPr lang="el-GR" dirty="0"/>
              <a:t>Προσδιορίστε ενεργά περιβάλλοντα με ευκαιρίες μάθησης ή προκλήσεις που σχετίζονται με τα αποτελέσματα των παιδιών.</a:t>
            </a:r>
          </a:p>
          <a:p>
            <a:pPr>
              <a:buFontTx/>
              <a:buChar char="-"/>
            </a:pPr>
            <a:r>
              <a:rPr lang="el-GR" dirty="0"/>
              <a:t>Περιγράψτε τι κάνουν οι ενήλικες για να βοηθήσουν το παιδί στις καθημερινές του δραστηριότητες.</a:t>
            </a:r>
          </a:p>
          <a:p>
            <a:pPr>
              <a:buFontTx/>
              <a:buChar char="-"/>
            </a:pPr>
            <a:r>
              <a:rPr lang="el-GR" dirty="0"/>
              <a:t>Προτείνετε στρατηγικές (</a:t>
            </a:r>
            <a:r>
              <a:rPr lang="el-GR" dirty="0" err="1"/>
              <a:t>brainstorming</a:t>
            </a:r>
            <a:r>
              <a:rPr lang="el-GR" dirty="0"/>
              <a:t>) για να εμβαθύνετε τη συμμετοχή/μάθηση του παιδιού.</a:t>
            </a:r>
            <a:endParaRPr lang="en-US" dirty="0"/>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Title 1"/>
          <p:cNvSpPr txBox="1">
            <a:spLocks noGrp="1"/>
          </p:cNvSpPr>
          <p:nvPr>
            <p:ph type="title"/>
          </p:nvPr>
        </p:nvSpPr>
        <p:spPr>
          <a:xfrm>
            <a:off x="680320" y="753228"/>
            <a:ext cx="9613863" cy="1080939"/>
          </a:xfrm>
          <a:prstGeom prst="rect">
            <a:avLst/>
          </a:prstGeom>
        </p:spPr>
        <p:txBody>
          <a:bodyPr/>
          <a:lstStyle/>
          <a:p>
            <a:r>
              <a:rPr lang="el-GR" dirty="0"/>
              <a:t>Γονέας/φροντιστής</a:t>
            </a:r>
            <a:endParaRPr dirty="0"/>
          </a:p>
        </p:txBody>
      </p:sp>
      <p:sp>
        <p:nvSpPr>
          <p:cNvPr id="280" name="Content Placeholder 2"/>
          <p:cNvSpPr txBox="1">
            <a:spLocks noGrp="1"/>
          </p:cNvSpPr>
          <p:nvPr>
            <p:ph type="body" idx="1"/>
          </p:nvPr>
        </p:nvSpPr>
        <p:spPr>
          <a:xfrm>
            <a:off x="680320" y="2336873"/>
            <a:ext cx="9613863" cy="3599317"/>
          </a:xfrm>
          <a:prstGeom prst="rect">
            <a:avLst/>
          </a:prstGeom>
        </p:spPr>
        <p:txBody>
          <a:bodyPr/>
          <a:lstStyle/>
          <a:p>
            <a:pPr>
              <a:buFontTx/>
              <a:buChar char="-"/>
            </a:pPr>
            <a:r>
              <a:rPr lang="el-GR" dirty="0"/>
              <a:t>Παρατηρήστε το παιδί ή τον επαγγελματία να διαμορφώνει μια στρατηγική με το παιδί.</a:t>
            </a:r>
          </a:p>
          <a:p>
            <a:pPr>
              <a:buFontTx/>
              <a:buChar char="-"/>
            </a:pPr>
            <a:r>
              <a:rPr lang="el-GR" dirty="0"/>
              <a:t>Εξασκηθείτε σε νέες στρατηγικές</a:t>
            </a:r>
          </a:p>
          <a:p>
            <a:pPr>
              <a:buFontTx/>
              <a:buChar char="-"/>
            </a:pPr>
            <a:r>
              <a:rPr lang="el-GR" dirty="0"/>
              <a:t>Σκεφτείτε πώς λειτουργούν ή μπορούν να λειτουργήσουν οι στρατηγικές ή οι τροποποιήσεις.</a:t>
            </a:r>
          </a:p>
          <a:p>
            <a:pPr>
              <a:buFontTx/>
              <a:buChar char="-"/>
            </a:pPr>
            <a:r>
              <a:rPr lang="el-GR" dirty="0"/>
              <a:t>Προσδιορίστε την πρόοδο του παιδιού και της οικογένειας προς το IFSP και τα παγκόσμια αποτελέσματα για τα παιδιά.</a:t>
            </a:r>
            <a:endParaRPr dirty="0"/>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 name="Title 1"/>
          <p:cNvSpPr txBox="1">
            <a:spLocks noGrp="1"/>
          </p:cNvSpPr>
          <p:nvPr>
            <p:ph type="title"/>
          </p:nvPr>
        </p:nvSpPr>
        <p:spPr>
          <a:xfrm>
            <a:off x="680320" y="753228"/>
            <a:ext cx="9613863" cy="1080939"/>
          </a:xfrm>
          <a:prstGeom prst="rect">
            <a:avLst/>
          </a:prstGeom>
        </p:spPr>
        <p:txBody>
          <a:bodyPr/>
          <a:lstStyle/>
          <a:p>
            <a:r>
              <a:rPr lang="el-GR" dirty="0"/>
              <a:t>Ο ρόλος των ασκούμενων</a:t>
            </a:r>
            <a:endParaRPr dirty="0"/>
          </a:p>
        </p:txBody>
      </p:sp>
      <p:sp>
        <p:nvSpPr>
          <p:cNvPr id="283" name="Content Placeholder 2"/>
          <p:cNvSpPr txBox="1">
            <a:spLocks noGrp="1"/>
          </p:cNvSpPr>
          <p:nvPr>
            <p:ph type="body" idx="1"/>
          </p:nvPr>
        </p:nvSpPr>
        <p:spPr>
          <a:xfrm>
            <a:off x="680320" y="2336873"/>
            <a:ext cx="9613863" cy="3599317"/>
          </a:xfrm>
          <a:prstGeom prst="rect">
            <a:avLst/>
          </a:prstGeom>
        </p:spPr>
        <p:txBody>
          <a:bodyPr/>
          <a:lstStyle/>
          <a:p>
            <a:r>
              <a:rPr lang="el-GR" dirty="0"/>
              <a:t>Συναντηθείτε τον ακριβή χρόνο, τον τόπο και τα υλικά με τα οποία συνήθως πραγματοποιούνται οικογενειακές (ή προσχολικές δραστηριότητες).</a:t>
            </a:r>
          </a:p>
          <a:p>
            <a:r>
              <a:rPr lang="el-GR" dirty="0"/>
              <a:t>Ελέγξτε το σχέδιο από την προηγούμενη επίσκεψη.</a:t>
            </a:r>
          </a:p>
          <a:p>
            <a:r>
              <a:rPr lang="el-GR" dirty="0"/>
              <a:t>Χρησιμοποιήστε ένα στυλ αλληλεπίδρασης ενηλίκων για την ανάπτυξη ικανοτήτων κατά τις ανταλλαγές και την επικοινωνία με γονείς ή/και άλλους φροντιστές.</a:t>
            </a:r>
            <a:endParaRPr dirty="0"/>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 name="Title 1"/>
          <p:cNvSpPr txBox="1">
            <a:spLocks noGrp="1"/>
          </p:cNvSpPr>
          <p:nvPr>
            <p:ph type="title"/>
          </p:nvPr>
        </p:nvSpPr>
        <p:spPr>
          <a:xfrm>
            <a:off x="680320" y="753228"/>
            <a:ext cx="9613863" cy="1080939"/>
          </a:xfrm>
          <a:prstGeom prst="rect">
            <a:avLst/>
          </a:prstGeom>
        </p:spPr>
        <p:txBody>
          <a:bodyPr/>
          <a:lstStyle/>
          <a:p>
            <a:r>
              <a:rPr lang="el-GR" dirty="0"/>
              <a:t>Ο ρόλος των ασκούμενων</a:t>
            </a:r>
            <a:endParaRPr dirty="0"/>
          </a:p>
        </p:txBody>
      </p:sp>
      <p:sp>
        <p:nvSpPr>
          <p:cNvPr id="286" name="Content Placeholder 2"/>
          <p:cNvSpPr txBox="1">
            <a:spLocks noGrp="1"/>
          </p:cNvSpPr>
          <p:nvPr>
            <p:ph type="body" idx="1"/>
          </p:nvPr>
        </p:nvSpPr>
        <p:spPr>
          <a:xfrm>
            <a:off x="680320" y="2336873"/>
            <a:ext cx="9613863" cy="3599317"/>
          </a:xfrm>
          <a:prstGeom prst="rect">
            <a:avLst/>
          </a:prstGeom>
        </p:spPr>
        <p:txBody>
          <a:bodyPr/>
          <a:lstStyle/>
          <a:p>
            <a:pPr>
              <a:lnSpc>
                <a:spcPct val="81000"/>
              </a:lnSpc>
            </a:pPr>
            <a:r>
              <a:rPr lang="el-GR" dirty="0"/>
              <a:t>Παρατηρήστε παιδιά, γονείς/φροντιστές κατά τις καθημερινές δραστηριότητες.</a:t>
            </a:r>
          </a:p>
          <a:p>
            <a:pPr>
              <a:lnSpc>
                <a:spcPct val="81000"/>
              </a:lnSpc>
            </a:pPr>
            <a:r>
              <a:rPr lang="el-GR" dirty="0"/>
              <a:t>Αναλογιστείτε με τους γονείς:</a:t>
            </a:r>
          </a:p>
          <a:p>
            <a:pPr>
              <a:lnSpc>
                <a:spcPct val="81000"/>
              </a:lnSpc>
            </a:pPr>
            <a:r>
              <a:rPr lang="el-GR" dirty="0"/>
              <a:t>1. Δραστηριότητες που πάνε καλά.</a:t>
            </a:r>
          </a:p>
          <a:p>
            <a:pPr>
              <a:lnSpc>
                <a:spcPct val="81000"/>
              </a:lnSpc>
            </a:pPr>
            <a:r>
              <a:rPr lang="el-GR" dirty="0"/>
              <a:t>2. Στρατηγικές και τροποποιήσεις για τη μεγιστοποίηση των ικανοτήτων του παιδιού να συμμετέχει σε καθημερινές δραστηριότητες και να μεγιστοποιήσει τις ευκαιρίες μάθησης του παιδιού</a:t>
            </a:r>
            <a:r>
              <a:rPr lang="en-US" dirty="0"/>
              <a:t> </a:t>
            </a:r>
            <a:r>
              <a:rPr lang="el-GR" dirty="0"/>
              <a:t>και</a:t>
            </a:r>
          </a:p>
          <a:p>
            <a:pPr>
              <a:lnSpc>
                <a:spcPct val="81000"/>
              </a:lnSpc>
            </a:pPr>
            <a:r>
              <a:rPr lang="el-GR" dirty="0"/>
              <a:t>3. Πρόοδος του παιδιού στα αποτελέσματα ISPU και παγκόσμια αποτελέσματα RI παιδιών.</a:t>
            </a:r>
            <a:endParaRPr dirty="0"/>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Title 1"/>
          <p:cNvSpPr txBox="1">
            <a:spLocks noGrp="1"/>
          </p:cNvSpPr>
          <p:nvPr>
            <p:ph type="title"/>
          </p:nvPr>
        </p:nvSpPr>
        <p:spPr>
          <a:xfrm>
            <a:off x="680320" y="753228"/>
            <a:ext cx="9613863" cy="1080939"/>
          </a:xfrm>
          <a:prstGeom prst="rect">
            <a:avLst/>
          </a:prstGeom>
        </p:spPr>
        <p:txBody>
          <a:bodyPr/>
          <a:lstStyle/>
          <a:p>
            <a:r>
              <a:rPr lang="el-GR" dirty="0"/>
              <a:t>Ο ρόλος των ασκούμενων</a:t>
            </a:r>
            <a:endParaRPr dirty="0"/>
          </a:p>
        </p:txBody>
      </p:sp>
      <p:sp>
        <p:nvSpPr>
          <p:cNvPr id="289" name="Content Placeholder 2"/>
          <p:cNvSpPr txBox="1">
            <a:spLocks noGrp="1"/>
          </p:cNvSpPr>
          <p:nvPr>
            <p:ph type="body" idx="1"/>
          </p:nvPr>
        </p:nvSpPr>
        <p:spPr>
          <a:xfrm>
            <a:off x="680320" y="2336873"/>
            <a:ext cx="9613863" cy="3599317"/>
          </a:xfrm>
          <a:prstGeom prst="rect">
            <a:avLst/>
          </a:prstGeom>
        </p:spPr>
        <p:txBody>
          <a:bodyPr/>
          <a:lstStyle/>
          <a:p>
            <a:r>
              <a:rPr lang="el-GR" dirty="0"/>
              <a:t>Δώστε θετικές επιβεβαιώσεις στους γονείς (πείτε τους ότι τα πήγαν καλά).</a:t>
            </a:r>
          </a:p>
          <a:p>
            <a:r>
              <a:rPr lang="el-GR" dirty="0"/>
              <a:t>Μοιραστείτε πληροφορίες.</a:t>
            </a:r>
          </a:p>
          <a:p>
            <a:r>
              <a:rPr lang="el-GR" dirty="0"/>
              <a:t>Βοηθήστε τους γονείς στον εντοπισμό και/ή τον εντοπισμό των απαραίτητων πόρων, συμπεριλαμβανομένης της υποστηρικτικής τεχνολογίας.</a:t>
            </a:r>
          </a:p>
          <a:p>
            <a:r>
              <a:rPr lang="el-GR" dirty="0" err="1"/>
              <a:t>Μοντέλες</a:t>
            </a:r>
            <a:r>
              <a:rPr lang="el-GR" dirty="0"/>
              <a:t> στρατηγικές.</a:t>
            </a:r>
            <a:endParaRPr lang="en-US" dirty="0"/>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 name="Title 1"/>
          <p:cNvSpPr txBox="1">
            <a:spLocks noGrp="1"/>
          </p:cNvSpPr>
          <p:nvPr>
            <p:ph type="title"/>
          </p:nvPr>
        </p:nvSpPr>
        <p:spPr>
          <a:xfrm>
            <a:off x="680320" y="753228"/>
            <a:ext cx="9613863" cy="1080939"/>
          </a:xfrm>
          <a:prstGeom prst="rect">
            <a:avLst/>
          </a:prstGeom>
        </p:spPr>
        <p:txBody>
          <a:bodyPr/>
          <a:lstStyle/>
          <a:p>
            <a:r>
              <a:rPr lang="el-GR" dirty="0"/>
              <a:t>Ο ρόλος των ασκούμενων</a:t>
            </a:r>
            <a:endParaRPr dirty="0"/>
          </a:p>
        </p:txBody>
      </p:sp>
      <p:sp>
        <p:nvSpPr>
          <p:cNvPr id="292" name="Content Placeholder 2"/>
          <p:cNvSpPr txBox="1">
            <a:spLocks noGrp="1"/>
          </p:cNvSpPr>
          <p:nvPr>
            <p:ph type="body" idx="1"/>
          </p:nvPr>
        </p:nvSpPr>
        <p:spPr>
          <a:xfrm>
            <a:off x="680320" y="2336873"/>
            <a:ext cx="9613863" cy="3599317"/>
          </a:xfrm>
          <a:prstGeom prst="rect">
            <a:avLst/>
          </a:prstGeom>
        </p:spPr>
        <p:txBody>
          <a:bodyPr/>
          <a:lstStyle/>
          <a:p>
            <a:r>
              <a:rPr lang="el-GR" dirty="0"/>
              <a:t>Δώστε σχόλια.</a:t>
            </a:r>
          </a:p>
          <a:p>
            <a:r>
              <a:rPr lang="el-GR" dirty="0"/>
              <a:t>Σχεδιάστε με τους γονείς στρατηγικές που θα χρησιμοποιήσουν κατά τη διάρκεια των καθημερινών δραστηριοτήτων.</a:t>
            </a:r>
          </a:p>
          <a:p>
            <a:r>
              <a:rPr lang="el-GR" dirty="0"/>
              <a:t>Με τους γονείς/φροντιστές, αναπτύξτε ένα σχέδιο για την επόμενη επίσκεψη</a:t>
            </a:r>
            <a:r>
              <a:rPr dirty="0"/>
              <a:t>.</a:t>
            </a: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 name="Title 1"/>
          <p:cNvSpPr txBox="1">
            <a:spLocks noGrp="1"/>
          </p:cNvSpPr>
          <p:nvPr>
            <p:ph type="title"/>
          </p:nvPr>
        </p:nvSpPr>
        <p:spPr>
          <a:xfrm>
            <a:off x="680320" y="753228"/>
            <a:ext cx="9613863" cy="1080939"/>
          </a:xfrm>
          <a:prstGeom prst="rect">
            <a:avLst/>
          </a:prstGeom>
        </p:spPr>
        <p:txBody>
          <a:bodyPr/>
          <a:lstStyle/>
          <a:p>
            <a:r>
              <a:rPr lang="el-GR" dirty="0"/>
              <a:t>Ρόλοι ομάδας και αλληλεπίδραση</a:t>
            </a:r>
            <a:endParaRPr dirty="0"/>
          </a:p>
        </p:txBody>
      </p:sp>
      <p:sp>
        <p:nvSpPr>
          <p:cNvPr id="295" name="Content Placeholder 2"/>
          <p:cNvSpPr txBox="1">
            <a:spLocks noGrp="1"/>
          </p:cNvSpPr>
          <p:nvPr>
            <p:ph type="body" idx="1"/>
          </p:nvPr>
        </p:nvSpPr>
        <p:spPr>
          <a:xfrm>
            <a:off x="680320" y="2336873"/>
            <a:ext cx="9613863" cy="3599317"/>
          </a:xfrm>
          <a:prstGeom prst="rect">
            <a:avLst/>
          </a:prstGeom>
        </p:spPr>
        <p:txBody>
          <a:bodyPr/>
          <a:lstStyle/>
          <a:p>
            <a:pPr marL="0" indent="0">
              <a:buSzTx/>
              <a:buNone/>
            </a:pPr>
            <a:r>
              <a:rPr lang="el-GR" dirty="0"/>
              <a:t>Πότε τα μέλη της ομάδας υποστηρίζουν το ένα το άλλο;</a:t>
            </a:r>
          </a:p>
          <a:p>
            <a:pPr marL="0" indent="0">
              <a:buSzTx/>
              <a:buNone/>
            </a:pPr>
            <a:r>
              <a:rPr lang="el-GR" dirty="0"/>
              <a:t>- Σε αλληλεπιδράσεις ένας προς έναν.</a:t>
            </a:r>
          </a:p>
          <a:p>
            <a:pPr marL="0" indent="0">
              <a:buSzTx/>
              <a:buNone/>
            </a:pPr>
            <a:r>
              <a:rPr lang="el-GR" dirty="0"/>
              <a:t>- Κατά τη διάρκεια των συνεδριάσεων του IFSP.</a:t>
            </a:r>
          </a:p>
          <a:p>
            <a:pPr marL="0" indent="0">
              <a:buSzTx/>
              <a:buNone/>
            </a:pPr>
            <a:r>
              <a:rPr lang="el-GR" dirty="0"/>
              <a:t>- Κατά τη διάρκεια των κοινών επισκέψεων.</a:t>
            </a:r>
          </a:p>
          <a:p>
            <a:pPr marL="0" indent="0">
              <a:buSzTx/>
              <a:buNone/>
            </a:pPr>
            <a:r>
              <a:rPr lang="el-GR" dirty="0"/>
              <a:t>- Κατά τη διάρκεια των συναντήσεων της ομάδας.</a:t>
            </a:r>
            <a:endParaRPr dirty="0"/>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 name="Title 1"/>
          <p:cNvSpPr txBox="1">
            <a:spLocks noGrp="1"/>
          </p:cNvSpPr>
          <p:nvPr>
            <p:ph type="title"/>
          </p:nvPr>
        </p:nvSpPr>
        <p:spPr>
          <a:xfrm>
            <a:off x="680320" y="753228"/>
            <a:ext cx="9613863" cy="1080939"/>
          </a:xfrm>
          <a:prstGeom prst="rect">
            <a:avLst/>
          </a:prstGeom>
        </p:spPr>
        <p:txBody>
          <a:bodyPr/>
          <a:lstStyle/>
          <a:p>
            <a:r>
              <a:rPr lang="el-GR" dirty="0"/>
              <a:t>Ελέγξτε τις γνώσεις σας!</a:t>
            </a:r>
            <a:endParaRPr dirty="0"/>
          </a:p>
        </p:txBody>
      </p:sp>
      <p:sp>
        <p:nvSpPr>
          <p:cNvPr id="241" name="Content Placeholder 2"/>
          <p:cNvSpPr txBox="1">
            <a:spLocks noGrp="1"/>
          </p:cNvSpPr>
          <p:nvPr>
            <p:ph type="body" idx="1"/>
          </p:nvPr>
        </p:nvSpPr>
        <p:spPr>
          <a:xfrm>
            <a:off x="680320" y="2336873"/>
            <a:ext cx="9613863" cy="3599317"/>
          </a:xfrm>
          <a:prstGeom prst="rect">
            <a:avLst/>
          </a:prstGeom>
        </p:spPr>
        <p:txBody>
          <a:bodyPr/>
          <a:lstStyle/>
          <a:p>
            <a:pPr marL="0" indent="0">
              <a:buSzTx/>
              <a:buNone/>
            </a:pPr>
            <a:r>
              <a:rPr lang="el-GR" dirty="0"/>
              <a:t>Οι επισκέψεις ECI μπορούν να πραγματοποιηθούν σε:</a:t>
            </a:r>
          </a:p>
          <a:p>
            <a:pPr marL="0" indent="0">
              <a:buSzTx/>
              <a:buNone/>
            </a:pPr>
            <a:endParaRPr lang="el-GR" dirty="0"/>
          </a:p>
          <a:p>
            <a:pPr marL="0" indent="0">
              <a:buSzTx/>
              <a:buNone/>
            </a:pPr>
            <a:r>
              <a:rPr lang="el-GR" dirty="0"/>
              <a:t>Α) Στο σπίτι της οικογένειας</a:t>
            </a:r>
          </a:p>
          <a:p>
            <a:pPr marL="0" indent="0">
              <a:buSzTx/>
              <a:buNone/>
            </a:pPr>
            <a:r>
              <a:rPr lang="el-GR" dirty="0"/>
              <a:t>Β) Σε κατάστημα</a:t>
            </a:r>
          </a:p>
          <a:p>
            <a:pPr marL="0" indent="0">
              <a:buSzTx/>
              <a:buNone/>
            </a:pPr>
            <a:r>
              <a:rPr lang="el-GR" dirty="0"/>
              <a:t>Γ) Κατά την ανάγνωση βιβλίων σε τοπική βιβλιοθήκη</a:t>
            </a:r>
          </a:p>
          <a:p>
            <a:pPr marL="0" indent="0">
              <a:buSzTx/>
              <a:buNone/>
            </a:pPr>
            <a:r>
              <a:rPr lang="el-GR" dirty="0"/>
              <a:t>Δ) Όλα τα παραπάνω</a:t>
            </a:r>
            <a:endParaRPr dirty="0"/>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 name="Title 1"/>
          <p:cNvSpPr txBox="1">
            <a:spLocks noGrp="1"/>
          </p:cNvSpPr>
          <p:nvPr>
            <p:ph type="title"/>
          </p:nvPr>
        </p:nvSpPr>
        <p:spPr>
          <a:xfrm>
            <a:off x="680320" y="753228"/>
            <a:ext cx="9613863" cy="1080939"/>
          </a:xfrm>
          <a:prstGeom prst="rect">
            <a:avLst/>
          </a:prstGeom>
        </p:spPr>
        <p:txBody>
          <a:bodyPr/>
          <a:lstStyle/>
          <a:p>
            <a:r>
              <a:rPr lang="el-GR" dirty="0"/>
              <a:t>Ρόλοι ομάδας</a:t>
            </a:r>
            <a:endParaRPr dirty="0"/>
          </a:p>
        </p:txBody>
      </p:sp>
      <p:sp>
        <p:nvSpPr>
          <p:cNvPr id="298" name="Content Placeholder 2"/>
          <p:cNvSpPr txBox="1">
            <a:spLocks noGrp="1"/>
          </p:cNvSpPr>
          <p:nvPr>
            <p:ph type="body" idx="1"/>
          </p:nvPr>
        </p:nvSpPr>
        <p:spPr>
          <a:xfrm>
            <a:off x="680320" y="2336873"/>
            <a:ext cx="9613863" cy="3599317"/>
          </a:xfrm>
          <a:prstGeom prst="rect">
            <a:avLst/>
          </a:prstGeom>
        </p:spPr>
        <p:txBody>
          <a:bodyPr/>
          <a:lstStyle/>
          <a:p>
            <a:pPr marL="0" indent="0">
              <a:buSzTx/>
              <a:buNone/>
            </a:pPr>
            <a:r>
              <a:rPr lang="el-GR" dirty="0"/>
              <a:t>Πέντε συνομιλίες έχουν οι αποτελεσματικές ομάδες:</a:t>
            </a:r>
          </a:p>
          <a:p>
            <a:pPr marL="0" indent="0">
              <a:buSzTx/>
              <a:buNone/>
            </a:pPr>
            <a:r>
              <a:rPr lang="el-GR" dirty="0"/>
              <a:t>- Στόχοι ή αποτελέσματα.</a:t>
            </a:r>
          </a:p>
          <a:p>
            <a:pPr marL="0" indent="0">
              <a:buSzTx/>
              <a:buNone/>
            </a:pPr>
            <a:r>
              <a:rPr lang="el-GR" dirty="0"/>
              <a:t>- Ρόλοι και ευθύνες.</a:t>
            </a:r>
          </a:p>
          <a:p>
            <a:pPr marL="0" indent="0">
              <a:buSzTx/>
              <a:buNone/>
            </a:pPr>
            <a:r>
              <a:rPr lang="el-GR" dirty="0"/>
              <a:t>- Κοινές προσδοκίες και αρχές δράσης.</a:t>
            </a:r>
          </a:p>
          <a:p>
            <a:pPr marL="0" indent="0">
              <a:buSzTx/>
              <a:buNone/>
            </a:pPr>
            <a:r>
              <a:rPr lang="el-GR" dirty="0"/>
              <a:t>- Εσωτερικές αλληλεπιδράσεις.</a:t>
            </a:r>
          </a:p>
          <a:p>
            <a:pPr marL="0" indent="0">
              <a:buSzTx/>
              <a:buNone/>
            </a:pPr>
            <a:r>
              <a:rPr lang="el-GR" dirty="0"/>
              <a:t>- Εξωτερικές αλληλεπιδράσεις.</a:t>
            </a:r>
            <a:endParaRPr dirty="0"/>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 name="Title 1"/>
          <p:cNvSpPr txBox="1">
            <a:spLocks noGrp="1"/>
          </p:cNvSpPr>
          <p:nvPr>
            <p:ph type="title"/>
          </p:nvPr>
        </p:nvSpPr>
        <p:spPr>
          <a:xfrm>
            <a:off x="680320" y="753228"/>
            <a:ext cx="9613863" cy="1080939"/>
          </a:xfrm>
          <a:prstGeom prst="rect">
            <a:avLst/>
          </a:prstGeom>
        </p:spPr>
        <p:txBody>
          <a:bodyPr/>
          <a:lstStyle/>
          <a:p>
            <a:endParaRPr/>
          </a:p>
        </p:txBody>
      </p:sp>
      <p:sp>
        <p:nvSpPr>
          <p:cNvPr id="301" name="Content Placeholder 2"/>
          <p:cNvSpPr txBox="1">
            <a:spLocks noGrp="1"/>
          </p:cNvSpPr>
          <p:nvPr>
            <p:ph type="body" idx="1"/>
          </p:nvPr>
        </p:nvSpPr>
        <p:spPr>
          <a:xfrm>
            <a:off x="680320" y="2336873"/>
            <a:ext cx="9613863" cy="3599317"/>
          </a:xfrm>
          <a:prstGeom prst="rect">
            <a:avLst/>
          </a:prstGeom>
        </p:spPr>
        <p:txBody>
          <a:bodyPr/>
          <a:lstStyle/>
          <a:p>
            <a:pPr marL="0" indent="0">
              <a:buSzTx/>
              <a:buNone/>
            </a:pPr>
            <a:r>
              <a:rPr lang="el-GR" dirty="0"/>
              <a:t>ΕΠΟΜΕΝΟ:</a:t>
            </a:r>
          </a:p>
          <a:p>
            <a:pPr marL="0" indent="0">
              <a:buSzTx/>
              <a:buNone/>
            </a:pPr>
            <a:r>
              <a:rPr lang="el-GR" dirty="0"/>
              <a:t>Ενότητα 2</a:t>
            </a:r>
            <a:endParaRPr dirty="0"/>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 name="Title 1"/>
          <p:cNvSpPr txBox="1">
            <a:spLocks noGrp="1"/>
          </p:cNvSpPr>
          <p:nvPr>
            <p:ph type="title"/>
          </p:nvPr>
        </p:nvSpPr>
        <p:spPr>
          <a:xfrm>
            <a:off x="680320" y="753228"/>
            <a:ext cx="9613863" cy="1080939"/>
          </a:xfrm>
          <a:prstGeom prst="rect">
            <a:avLst/>
          </a:prstGeom>
        </p:spPr>
        <p:txBody>
          <a:bodyPr/>
          <a:lstStyle/>
          <a:p>
            <a:r>
              <a:rPr lang="el-GR" dirty="0"/>
              <a:t>Ελέγξτε τις γνώσεις σας!</a:t>
            </a:r>
            <a:endParaRPr dirty="0"/>
          </a:p>
        </p:txBody>
      </p:sp>
      <p:sp>
        <p:nvSpPr>
          <p:cNvPr id="244" name="Content Placeholder 2"/>
          <p:cNvSpPr txBox="1">
            <a:spLocks noGrp="1"/>
          </p:cNvSpPr>
          <p:nvPr>
            <p:ph type="body" idx="1"/>
          </p:nvPr>
        </p:nvSpPr>
        <p:spPr>
          <a:xfrm>
            <a:off x="680320" y="2336873"/>
            <a:ext cx="9613863" cy="3599317"/>
          </a:xfrm>
          <a:prstGeom prst="rect">
            <a:avLst/>
          </a:prstGeom>
        </p:spPr>
        <p:txBody>
          <a:bodyPr/>
          <a:lstStyle/>
          <a:p>
            <a:pPr marL="0" indent="0">
              <a:buSzTx/>
              <a:buNone/>
            </a:pPr>
            <a:r>
              <a:rPr lang="el-GR" dirty="0"/>
              <a:t>Οι επισκέψεις ΠΠΠ θα πρέπει να πραγματοποιούνται:</a:t>
            </a:r>
          </a:p>
          <a:p>
            <a:pPr marL="0" indent="0">
              <a:buSzTx/>
              <a:buNone/>
            </a:pPr>
            <a:endParaRPr lang="el-GR" dirty="0"/>
          </a:p>
          <a:p>
            <a:pPr marL="0" indent="0">
              <a:buSzTx/>
              <a:buNone/>
            </a:pPr>
            <a:r>
              <a:rPr lang="el-GR" dirty="0"/>
              <a:t>Α) Όταν ο ασκούμενος βρίσκεται συνήθως στην περιοχή</a:t>
            </a:r>
          </a:p>
          <a:p>
            <a:pPr marL="0" indent="0">
              <a:buSzTx/>
              <a:buNone/>
            </a:pPr>
            <a:r>
              <a:rPr lang="el-GR" dirty="0"/>
              <a:t>Β) Όταν ο γονιός μπορεί να κρατήσει τα άλλα παιδιά και κάποιους περισπασμούς μακριά από το παιδί και τον ασκούμενο</a:t>
            </a:r>
          </a:p>
          <a:p>
            <a:pPr marL="0" indent="0">
              <a:buSzTx/>
              <a:buNone/>
            </a:pPr>
            <a:r>
              <a:rPr lang="el-GR" dirty="0"/>
              <a:t>Γ) Τη στιγμή που εμφανίζεται η συγκεκριμένη (προτεραιότητα) δραστηριότητα ή η δραστηριότητα ανησυχίας</a:t>
            </a:r>
            <a:endParaRPr dirty="0"/>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Title 1"/>
          <p:cNvSpPr txBox="1">
            <a:spLocks noGrp="1"/>
          </p:cNvSpPr>
          <p:nvPr>
            <p:ph type="title"/>
          </p:nvPr>
        </p:nvSpPr>
        <p:spPr>
          <a:xfrm>
            <a:off x="680320" y="753228"/>
            <a:ext cx="9613863" cy="1080939"/>
          </a:xfrm>
          <a:prstGeom prst="rect">
            <a:avLst/>
          </a:prstGeom>
        </p:spPr>
        <p:txBody>
          <a:bodyPr/>
          <a:lstStyle/>
          <a:p>
            <a:r>
              <a:rPr lang="el-GR" dirty="0"/>
              <a:t>Ελέγξτε τις γνώσεις σας!</a:t>
            </a:r>
            <a:endParaRPr dirty="0"/>
          </a:p>
        </p:txBody>
      </p:sp>
      <p:sp>
        <p:nvSpPr>
          <p:cNvPr id="247" name="Content Placeholder 2"/>
          <p:cNvSpPr txBox="1">
            <a:spLocks noGrp="1"/>
          </p:cNvSpPr>
          <p:nvPr>
            <p:ph type="body" idx="1"/>
          </p:nvPr>
        </p:nvSpPr>
        <p:spPr>
          <a:xfrm>
            <a:off x="680320" y="2336873"/>
            <a:ext cx="9613863" cy="3599317"/>
          </a:xfrm>
          <a:prstGeom prst="rect">
            <a:avLst/>
          </a:prstGeom>
        </p:spPr>
        <p:txBody>
          <a:bodyPr/>
          <a:lstStyle/>
          <a:p>
            <a:pPr marL="0" indent="0">
              <a:buSzTx/>
              <a:buNone/>
            </a:pPr>
            <a:r>
              <a:rPr lang="el-GR" dirty="0"/>
              <a:t>Προκειμένου να επιτευχθούν τα αποτελέσματα του IFSP, οι επισκέψεις ECI θα πρέπει να ξεκινούν με τον εντοπισμό από τον επαγγελματία των δραστηριοτήτων που θα πρέπει να πραγματοποιηθούν σε αυτήν την επίσκεψη:</a:t>
            </a:r>
          </a:p>
          <a:p>
            <a:pPr marL="0" indent="0">
              <a:buSzTx/>
              <a:buNone/>
            </a:pPr>
            <a:endParaRPr lang="el-GR" dirty="0"/>
          </a:p>
          <a:p>
            <a:pPr marL="0" indent="0">
              <a:buSzTx/>
              <a:buNone/>
            </a:pPr>
            <a:r>
              <a:rPr lang="el-GR" dirty="0"/>
              <a:t>Α) Σωστό</a:t>
            </a:r>
          </a:p>
          <a:p>
            <a:pPr marL="0" indent="0">
              <a:buSzTx/>
              <a:buNone/>
            </a:pPr>
            <a:r>
              <a:rPr lang="el-GR" dirty="0"/>
              <a:t>Β) Λάθος</a:t>
            </a:r>
            <a:endParaRPr dirty="0"/>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p:cNvSpPr txBox="1">
            <a:spLocks noGrp="1"/>
          </p:cNvSpPr>
          <p:nvPr>
            <p:ph type="title"/>
          </p:nvPr>
        </p:nvSpPr>
        <p:spPr>
          <a:xfrm>
            <a:off x="680320" y="753228"/>
            <a:ext cx="9613863" cy="1080939"/>
          </a:xfrm>
          <a:prstGeom prst="rect">
            <a:avLst/>
          </a:prstGeom>
        </p:spPr>
        <p:txBody>
          <a:bodyPr/>
          <a:lstStyle/>
          <a:p>
            <a:r>
              <a:rPr lang="el-GR" dirty="0"/>
              <a:t>Ελέγξτε τις γνώσεις σας!</a:t>
            </a:r>
            <a:endParaRPr dirty="0"/>
          </a:p>
        </p:txBody>
      </p:sp>
      <p:sp>
        <p:nvSpPr>
          <p:cNvPr id="250" name="Content Placeholder 2"/>
          <p:cNvSpPr txBox="1">
            <a:spLocks noGrp="1"/>
          </p:cNvSpPr>
          <p:nvPr>
            <p:ph type="body" idx="1"/>
          </p:nvPr>
        </p:nvSpPr>
        <p:spPr>
          <a:xfrm>
            <a:off x="680320" y="2336873"/>
            <a:ext cx="9613863" cy="3599317"/>
          </a:xfrm>
          <a:prstGeom prst="rect">
            <a:avLst/>
          </a:prstGeom>
        </p:spPr>
        <p:txBody>
          <a:bodyPr/>
          <a:lstStyle/>
          <a:p>
            <a:pPr marL="0" indent="0">
              <a:buSzTx/>
              <a:buNone/>
            </a:pPr>
            <a:r>
              <a:rPr lang="el-GR" dirty="0"/>
              <a:t>Οι επισκέψεις ΠΠΠ θα πρέπει να τελειώνουν με 2 τύπους σχεδίων: τι πρέπει να κάνουν οι γονείς με το παιδί μεταξύ δύο επισκέψεων και τι θα γίνει κατά την επόμενη επίσκεψη.</a:t>
            </a:r>
          </a:p>
          <a:p>
            <a:pPr marL="0" indent="0">
              <a:buSzTx/>
              <a:buNone/>
            </a:pPr>
            <a:endParaRPr lang="el-GR" dirty="0"/>
          </a:p>
          <a:p>
            <a:pPr marL="0" indent="0">
              <a:buSzTx/>
              <a:buNone/>
            </a:pPr>
            <a:r>
              <a:rPr lang="el-GR" dirty="0"/>
              <a:t>Α) Σωστό</a:t>
            </a:r>
          </a:p>
          <a:p>
            <a:pPr marL="0" indent="0">
              <a:buSzTx/>
              <a:buNone/>
            </a:pPr>
            <a:r>
              <a:rPr lang="el-GR" dirty="0"/>
              <a:t>Β) Λάθος</a:t>
            </a:r>
            <a:endParaRPr dirty="0"/>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Title 1"/>
          <p:cNvSpPr txBox="1">
            <a:spLocks noGrp="1"/>
          </p:cNvSpPr>
          <p:nvPr>
            <p:ph type="title"/>
          </p:nvPr>
        </p:nvSpPr>
        <p:spPr>
          <a:xfrm>
            <a:off x="680320" y="753228"/>
            <a:ext cx="9613863" cy="1080939"/>
          </a:xfrm>
          <a:prstGeom prst="rect">
            <a:avLst/>
          </a:prstGeom>
        </p:spPr>
        <p:txBody>
          <a:bodyPr/>
          <a:lstStyle/>
          <a:p>
            <a:r>
              <a:rPr lang="el-GR" dirty="0"/>
              <a:t>Επισκέψεις πρώιμης παρέμβασης</a:t>
            </a:r>
            <a:endParaRPr dirty="0"/>
          </a:p>
        </p:txBody>
      </p:sp>
      <p:sp>
        <p:nvSpPr>
          <p:cNvPr id="253" name="Content Placeholder 2"/>
          <p:cNvSpPr txBox="1">
            <a:spLocks noGrp="1"/>
          </p:cNvSpPr>
          <p:nvPr>
            <p:ph type="body" idx="1"/>
          </p:nvPr>
        </p:nvSpPr>
        <p:spPr>
          <a:xfrm>
            <a:off x="680320" y="2336873"/>
            <a:ext cx="9613863" cy="3599317"/>
          </a:xfrm>
          <a:prstGeom prst="rect">
            <a:avLst/>
          </a:prstGeom>
        </p:spPr>
        <p:txBody>
          <a:bodyPr>
            <a:normAutofit lnSpcReduction="10000"/>
          </a:bodyPr>
          <a:lstStyle/>
          <a:p>
            <a:pPr marL="0" indent="0" defTabSz="822959">
              <a:spcBef>
                <a:spcPts val="900"/>
              </a:spcBef>
              <a:buSzTx/>
              <a:buNone/>
              <a:defRPr sz="2159"/>
            </a:pPr>
            <a:r>
              <a:rPr lang="el-GR" dirty="0"/>
              <a:t>1. Συστατικά μιας αποτελεσματικής επίσκεψης σε ένα φυσικό περιβάλλον μάθησης</a:t>
            </a:r>
          </a:p>
          <a:p>
            <a:pPr marL="0" indent="0" defTabSz="822959">
              <a:spcBef>
                <a:spcPts val="900"/>
              </a:spcBef>
              <a:buSzTx/>
              <a:buNone/>
              <a:defRPr sz="2159"/>
            </a:pPr>
            <a:r>
              <a:rPr lang="el-GR" dirty="0"/>
              <a:t>2. Επανεξέταση προηγούμενων σχεδίων</a:t>
            </a:r>
          </a:p>
          <a:p>
            <a:pPr marL="0" indent="0" defTabSz="822959">
              <a:spcBef>
                <a:spcPts val="900"/>
              </a:spcBef>
              <a:buSzTx/>
              <a:buNone/>
              <a:defRPr sz="2159"/>
            </a:pPr>
            <a:r>
              <a:rPr lang="el-GR" dirty="0"/>
              <a:t>- Επικοινωνία με τον γονέα/φροντιστή</a:t>
            </a:r>
          </a:p>
          <a:p>
            <a:pPr marL="0" indent="0" defTabSz="822959">
              <a:spcBef>
                <a:spcPts val="900"/>
              </a:spcBef>
              <a:buSzTx/>
              <a:buNone/>
              <a:defRPr sz="2159"/>
            </a:pPr>
            <a:r>
              <a:rPr lang="el-GR" dirty="0"/>
              <a:t>- Καθ' όλη τη διάρκεια των ευκαιριών μάθησης του παιδιού να αναπτύξει την ικανότητα του γονέα/φροντιστή.</a:t>
            </a:r>
          </a:p>
          <a:p>
            <a:pPr marL="0" indent="0" defTabSz="822959">
              <a:spcBef>
                <a:spcPts val="900"/>
              </a:spcBef>
              <a:buSzTx/>
              <a:buNone/>
              <a:defRPr sz="2159"/>
            </a:pPr>
            <a:r>
              <a:rPr lang="el-GR" dirty="0"/>
              <a:t>- Κατά την υποστήριξη γονέων και/ή</a:t>
            </a:r>
          </a:p>
          <a:p>
            <a:pPr marL="0" indent="0" defTabSz="822959">
              <a:spcBef>
                <a:spcPts val="900"/>
              </a:spcBef>
              <a:buSzTx/>
              <a:buNone/>
              <a:defRPr sz="2159"/>
            </a:pPr>
            <a:r>
              <a:rPr lang="el-GR" dirty="0"/>
              <a:t>Σε μια παρέμβαση βασισμένη σε πόρους.</a:t>
            </a:r>
          </a:p>
          <a:p>
            <a:pPr marL="0" indent="0" defTabSz="822959">
              <a:spcBef>
                <a:spcPts val="900"/>
              </a:spcBef>
              <a:buSzTx/>
              <a:buNone/>
              <a:defRPr sz="2159"/>
            </a:pPr>
            <a:endParaRPr lang="el-GR" dirty="0"/>
          </a:p>
          <a:p>
            <a:pPr marL="0" indent="0" defTabSz="822959">
              <a:spcBef>
                <a:spcPts val="900"/>
              </a:spcBef>
              <a:buSzTx/>
              <a:buNone/>
              <a:defRPr sz="2159"/>
            </a:pPr>
            <a:r>
              <a:rPr lang="el-GR" dirty="0"/>
              <a:t>3. Ανάπτυξη κοινού σχεδίου δύο μερών</a:t>
            </a:r>
            <a:endParaRPr lang="en-US" dirty="0"/>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 name="Title 1"/>
          <p:cNvSpPr txBox="1">
            <a:spLocks noGrp="1"/>
          </p:cNvSpPr>
          <p:nvPr>
            <p:ph type="title"/>
          </p:nvPr>
        </p:nvSpPr>
        <p:spPr>
          <a:xfrm>
            <a:off x="680320" y="753228"/>
            <a:ext cx="9613863" cy="1080939"/>
          </a:xfrm>
          <a:prstGeom prst="rect">
            <a:avLst/>
          </a:prstGeom>
        </p:spPr>
        <p:txBody>
          <a:bodyPr/>
          <a:lstStyle/>
          <a:p>
            <a:r>
              <a:rPr lang="el-GR" dirty="0"/>
              <a:t>1. Ελέγξτε τα προηγούμενα σχέδια</a:t>
            </a:r>
            <a:endParaRPr dirty="0"/>
          </a:p>
        </p:txBody>
      </p:sp>
      <p:pic>
        <p:nvPicPr>
          <p:cNvPr id="256" name="Picture 3" descr="Picture 3"/>
          <p:cNvPicPr>
            <a:picLocks noChangeAspect="1"/>
          </p:cNvPicPr>
          <p:nvPr/>
        </p:nvPicPr>
        <p:blipFill>
          <a:blip r:embed="rId2"/>
          <a:stretch>
            <a:fillRect/>
          </a:stretch>
        </p:blipFill>
        <p:spPr>
          <a:xfrm>
            <a:off x="1742502" y="2112183"/>
            <a:ext cx="5692771" cy="4434916"/>
          </a:xfrm>
          <a:prstGeom prst="rect">
            <a:avLst/>
          </a:prstGeom>
          <a:ln w="12700">
            <a:miter lim="400000"/>
          </a:ln>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 name="Title 1"/>
          <p:cNvSpPr txBox="1">
            <a:spLocks noGrp="1"/>
          </p:cNvSpPr>
          <p:nvPr>
            <p:ph type="title"/>
          </p:nvPr>
        </p:nvSpPr>
        <p:spPr>
          <a:xfrm>
            <a:off x="680320" y="753228"/>
            <a:ext cx="9613863" cy="1080939"/>
          </a:xfrm>
          <a:prstGeom prst="rect">
            <a:avLst/>
          </a:prstGeom>
        </p:spPr>
        <p:txBody>
          <a:bodyPr/>
          <a:lstStyle/>
          <a:p>
            <a:pPr>
              <a:defRPr sz="3200"/>
            </a:pPr>
            <a:r>
              <a:rPr lang="el-GR" dirty="0"/>
              <a:t>2. Επικοινωνία με τον γονέα/φροντιστή</a:t>
            </a:r>
            <a:endParaRPr dirty="0"/>
          </a:p>
        </p:txBody>
      </p:sp>
      <p:sp>
        <p:nvSpPr>
          <p:cNvPr id="259" name="Content Placeholder 2"/>
          <p:cNvSpPr txBox="1">
            <a:spLocks noGrp="1"/>
          </p:cNvSpPr>
          <p:nvPr>
            <p:ph type="body" idx="1"/>
          </p:nvPr>
        </p:nvSpPr>
        <p:spPr>
          <a:xfrm>
            <a:off x="680320" y="2336873"/>
            <a:ext cx="9613863" cy="3599317"/>
          </a:xfrm>
          <a:prstGeom prst="rect">
            <a:avLst/>
          </a:prstGeom>
        </p:spPr>
        <p:txBody>
          <a:bodyPr/>
          <a:lstStyle>
            <a:lvl1pPr marL="0" indent="0">
              <a:buSzTx/>
              <a:buNone/>
            </a:lvl1pPr>
          </a:lstStyle>
          <a:p>
            <a:r>
              <a:rPr lang="el-GR" dirty="0"/>
              <a:t>Α) Μέσα σε περιβάλλοντα όπου η μάθηση λαμβάνει χώρα φυσικά προκειμένου να χτιστεί η ικανότητα γονέα/φροντιστή</a:t>
            </a:r>
            <a:endParaRPr dirty="0"/>
          </a:p>
        </p:txBody>
      </p:sp>
      <p:pic>
        <p:nvPicPr>
          <p:cNvPr id="260" name="Picture 3" descr="Picture 3"/>
          <p:cNvPicPr>
            <a:picLocks noChangeAspect="1"/>
          </p:cNvPicPr>
          <p:nvPr/>
        </p:nvPicPr>
        <p:blipFill>
          <a:blip r:embed="rId2"/>
          <a:stretch>
            <a:fillRect/>
          </a:stretch>
        </p:blipFill>
        <p:spPr>
          <a:xfrm>
            <a:off x="3051405" y="3384500"/>
            <a:ext cx="3801976" cy="3299415"/>
          </a:xfrm>
          <a:prstGeom prst="rect">
            <a:avLst/>
          </a:prstGeom>
          <a:ln w="12700">
            <a:miter lim="400000"/>
          </a:ln>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 name="Title 1"/>
          <p:cNvSpPr txBox="1">
            <a:spLocks noGrp="1"/>
          </p:cNvSpPr>
          <p:nvPr>
            <p:ph type="title"/>
          </p:nvPr>
        </p:nvSpPr>
        <p:spPr>
          <a:xfrm>
            <a:off x="680320" y="753228"/>
            <a:ext cx="9613863" cy="1080939"/>
          </a:xfrm>
          <a:prstGeom prst="rect">
            <a:avLst/>
          </a:prstGeom>
        </p:spPr>
        <p:txBody>
          <a:bodyPr/>
          <a:lstStyle>
            <a:lvl1pPr>
              <a:defRPr sz="3200"/>
            </a:lvl1pPr>
          </a:lstStyle>
          <a:p>
            <a:r>
              <a:rPr lang="el-GR" dirty="0"/>
              <a:t>2. Επικοινωνία με τον γονέα/φροντιστή</a:t>
            </a:r>
            <a:endParaRPr dirty="0"/>
          </a:p>
        </p:txBody>
      </p:sp>
      <p:sp>
        <p:nvSpPr>
          <p:cNvPr id="263" name="Content Placeholder 2"/>
          <p:cNvSpPr txBox="1">
            <a:spLocks noGrp="1"/>
          </p:cNvSpPr>
          <p:nvPr>
            <p:ph type="body" idx="1"/>
          </p:nvPr>
        </p:nvSpPr>
        <p:spPr>
          <a:xfrm>
            <a:off x="680320" y="2336873"/>
            <a:ext cx="9613863" cy="3599317"/>
          </a:xfrm>
          <a:prstGeom prst="rect">
            <a:avLst/>
          </a:prstGeom>
        </p:spPr>
        <p:txBody>
          <a:bodyPr/>
          <a:lstStyle/>
          <a:p>
            <a:pPr marL="0" indent="0">
              <a:buSzTx/>
              <a:buNone/>
            </a:pPr>
            <a:r>
              <a:rPr lang="el-GR" dirty="0"/>
              <a:t>Β) Κατά την παροχή υποστήριξης στους γονείς</a:t>
            </a:r>
          </a:p>
          <a:p>
            <a:pPr marL="0" indent="0">
              <a:buSzTx/>
              <a:buNone/>
            </a:pPr>
            <a:r>
              <a:rPr lang="el-GR" dirty="0"/>
              <a:t>«...οι πληροφορίες, οι συμβουλές, η καθοδήγηση κ.λπ. που ταυτόχρονα ενισχύουν τις υπάρχουσες γνώσεις και δεξιότητες των γονέων που αναπτύσσουν την απόκτηση νέων ικανοτήτων που απαιτούνται για τους γονείς για την εκτέλεση των ευθυνών ανατροφής των παιδιών και παρέχουν στα παιδιά ευκαιρίες μάθησης που ενισχύουν την ανάπτυξη. "</a:t>
            </a:r>
            <a:endParaRPr dirty="0"/>
          </a:p>
        </p:txBody>
      </p:sp>
      <p:pic>
        <p:nvPicPr>
          <p:cNvPr id="264" name="Picture 3" descr="Picture 3"/>
          <p:cNvPicPr>
            <a:picLocks noChangeAspect="1"/>
          </p:cNvPicPr>
          <p:nvPr/>
        </p:nvPicPr>
        <p:blipFill>
          <a:blip r:embed="rId2"/>
          <a:stretch>
            <a:fillRect/>
          </a:stretch>
        </p:blipFill>
        <p:spPr>
          <a:xfrm>
            <a:off x="1622929" y="4894100"/>
            <a:ext cx="7207036" cy="1626872"/>
          </a:xfrm>
          <a:prstGeom prst="rect">
            <a:avLst/>
          </a:prstGeom>
          <a:ln w="12700">
            <a:miter lim="400000"/>
          </a:ln>
        </p:spPr>
      </p:pic>
    </p:spTree>
  </p:cSld>
  <p:clrMapOvr>
    <a:masterClrMapping/>
  </p:clrMapOvr>
  <p:transition spd="med"/>
</p:sld>
</file>

<file path=ppt/theme/theme1.xml><?xml version="1.0" encoding="utf-8"?>
<a:theme xmlns:a="http://schemas.openxmlformats.org/drawingml/2006/main" name="Berlin">
  <a:themeElements>
    <a:clrScheme name="Berlin">
      <a:dk1>
        <a:srgbClr val="000000"/>
      </a:dk1>
      <a:lt1>
        <a:srgbClr val="FFFFFF"/>
      </a:lt1>
      <a:dk2>
        <a:srgbClr val="A7A7A7"/>
      </a:dk2>
      <a:lt2>
        <a:srgbClr val="535353"/>
      </a:lt2>
      <a:accent1>
        <a:srgbClr val="F09415"/>
      </a:accent1>
      <a:accent2>
        <a:srgbClr val="C1B56B"/>
      </a:accent2>
      <a:accent3>
        <a:srgbClr val="4BAF73"/>
      </a:accent3>
      <a:accent4>
        <a:srgbClr val="5AA6C0"/>
      </a:accent4>
      <a:accent5>
        <a:srgbClr val="D17DF9"/>
      </a:accent5>
      <a:accent6>
        <a:srgbClr val="FA7E5C"/>
      </a:accent6>
      <a:hlink>
        <a:srgbClr val="0000FF"/>
      </a:hlink>
      <a:folHlink>
        <a:srgbClr val="FF00FF"/>
      </a:folHlink>
    </a:clrScheme>
    <a:fontScheme name="Berlin">
      <a:majorFont>
        <a:latin typeface="Helvetica"/>
        <a:ea typeface="Helvetica"/>
        <a:cs typeface="Helvetica"/>
      </a:majorFont>
      <a:minorFont>
        <a:latin typeface="Trebuchet MS"/>
        <a:ea typeface="Trebuchet MS"/>
        <a:cs typeface="Trebuchet MS"/>
      </a:minorFont>
    </a:fontScheme>
    <a:fmtScheme name="Berlin">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round/>
        </a:ln>
        <a:effectLst/>
        <a:sp3d/>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Trebuchet M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Trebuchet M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erlin">
  <a:themeElements>
    <a:clrScheme name="Berlin">
      <a:dk1>
        <a:srgbClr val="000000"/>
      </a:dk1>
      <a:lt1>
        <a:srgbClr val="FFFFFF"/>
      </a:lt1>
      <a:dk2>
        <a:srgbClr val="A7A7A7"/>
      </a:dk2>
      <a:lt2>
        <a:srgbClr val="535353"/>
      </a:lt2>
      <a:accent1>
        <a:srgbClr val="F09415"/>
      </a:accent1>
      <a:accent2>
        <a:srgbClr val="C1B56B"/>
      </a:accent2>
      <a:accent3>
        <a:srgbClr val="4BAF73"/>
      </a:accent3>
      <a:accent4>
        <a:srgbClr val="5AA6C0"/>
      </a:accent4>
      <a:accent5>
        <a:srgbClr val="D17DF9"/>
      </a:accent5>
      <a:accent6>
        <a:srgbClr val="FA7E5C"/>
      </a:accent6>
      <a:hlink>
        <a:srgbClr val="0000FF"/>
      </a:hlink>
      <a:folHlink>
        <a:srgbClr val="FF00FF"/>
      </a:folHlink>
    </a:clrScheme>
    <a:fontScheme name="Berlin">
      <a:majorFont>
        <a:latin typeface="Helvetica"/>
        <a:ea typeface="Helvetica"/>
        <a:cs typeface="Helvetica"/>
      </a:majorFont>
      <a:minorFont>
        <a:latin typeface="Trebuchet MS"/>
        <a:ea typeface="Trebuchet MS"/>
        <a:cs typeface="Trebuchet MS"/>
      </a:minorFont>
    </a:fontScheme>
    <a:fmtScheme name="Berlin">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round/>
        </a:ln>
        <a:effectLst/>
        <a:sp3d/>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Trebuchet M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Trebuchet M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826</Words>
  <Application>Microsoft Office PowerPoint</Application>
  <PresentationFormat>Widescreen</PresentationFormat>
  <Paragraphs>92</Paragraphs>
  <Slides>21</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21</vt:i4>
      </vt:variant>
    </vt:vector>
  </HeadingPairs>
  <TitlesOfParts>
    <vt:vector size="24" baseType="lpstr">
      <vt:lpstr>Arial</vt:lpstr>
      <vt:lpstr>Trebuchet MS</vt:lpstr>
      <vt:lpstr>Berlin</vt:lpstr>
      <vt:lpstr>ΕΝΟΤΗΤΑ 1, ΘΕΜΑ 5 Πώς μοιάζει η παρέμβαση;</vt:lpstr>
      <vt:lpstr>Ελέγξτε τις γνώσεις σας!</vt:lpstr>
      <vt:lpstr>Ελέγξτε τις γνώσεις σας!</vt:lpstr>
      <vt:lpstr>Ελέγξτε τις γνώσεις σας!</vt:lpstr>
      <vt:lpstr>Ελέγξτε τις γνώσεις σας!</vt:lpstr>
      <vt:lpstr>Επισκέψεις πρώιμης παρέμβασης</vt:lpstr>
      <vt:lpstr>1. Ελέγξτε τα προηγούμενα σχέδια</vt:lpstr>
      <vt:lpstr>2. Επικοινωνία με τον γονέα/φροντιστή</vt:lpstr>
      <vt:lpstr>2. Επικοινωνία με τον γονέα/φροντιστή</vt:lpstr>
      <vt:lpstr>2. Επικοινωνία με τον γονέα/φροντιστή</vt:lpstr>
      <vt:lpstr>3. Ανάπτυξη κοινού σχεδίου δύο μερών</vt:lpstr>
      <vt:lpstr>Ρόλοι κατά τις επισκέψεις RI</vt:lpstr>
      <vt:lpstr>Ο ρόλος του γονέα/κηδεμόνα/φροντιστή</vt:lpstr>
      <vt:lpstr>Γονέας/φροντιστής</vt:lpstr>
      <vt:lpstr>Ο ρόλος των ασκούμενων</vt:lpstr>
      <vt:lpstr>Ο ρόλος των ασκούμενων</vt:lpstr>
      <vt:lpstr>Ο ρόλος των ασκούμενων</vt:lpstr>
      <vt:lpstr>Ο ρόλος των ασκούμενων</vt:lpstr>
      <vt:lpstr>Ρόλοι ομάδας και αλληλεπίδραση</vt:lpstr>
      <vt:lpstr>Ρόλοι ομάδας</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ΕΝΟΤΗΤΑ 1, ΘΕΜΑ 5 Πώς μοιάζει η παρέμβαση;</dc:title>
  <cp:lastModifiedBy>Giannoula Michailidou</cp:lastModifiedBy>
  <cp:revision>1</cp:revision>
  <dcterms:modified xsi:type="dcterms:W3CDTF">2024-01-16T19:51:45Z</dcterms:modified>
</cp:coreProperties>
</file>